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6" r:id="rId5"/>
    <p:sldId id="259" r:id="rId6"/>
    <p:sldId id="260" r:id="rId7"/>
    <p:sldId id="261" r:id="rId8"/>
    <p:sldId id="262" r:id="rId9"/>
    <p:sldId id="263" r:id="rId10"/>
    <p:sldId id="264" r:id="rId11"/>
    <p:sldId id="265" r:id="rId12"/>
  </p:sldIdLst>
  <p:sldSz cx="10080625" cy="7559675"/>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5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DAF2E3F-4D73-4C48-9A9F-C770EF9F66AC}"/>
              </a:ext>
            </a:extLst>
          </p:cNvPr>
          <p:cNvSpPr txBox="1">
            <a:spLocks noGrp="1"/>
          </p:cNvSpPr>
          <p:nvPr>
            <p:ph type="hdr" sz="quarter"/>
          </p:nvPr>
        </p:nvSpPr>
        <p:spPr>
          <a:xfrm>
            <a:off x="0" y="0"/>
            <a:ext cx="3276596" cy="536579"/>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3" name="Espace réservé de la date 2">
            <a:extLst>
              <a:ext uri="{FF2B5EF4-FFF2-40B4-BE49-F238E27FC236}">
                <a16:creationId xmlns:a16="http://schemas.microsoft.com/office/drawing/2014/main" id="{6B98CD70-69DB-4BB4-AFFB-E640E9856D05}"/>
              </a:ext>
            </a:extLst>
          </p:cNvPr>
          <p:cNvSpPr txBox="1">
            <a:spLocks noGrp="1"/>
          </p:cNvSpPr>
          <p:nvPr>
            <p:ph type="dt" sz="quarter" idx="1"/>
          </p:nvPr>
        </p:nvSpPr>
        <p:spPr>
          <a:xfrm>
            <a:off x="4281485" y="0"/>
            <a:ext cx="3276596" cy="536579"/>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F6367B7-1AE1-4228-A30E-381F9144AE46}"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4" name="Espace réservé du pied de page 3">
            <a:extLst>
              <a:ext uri="{FF2B5EF4-FFF2-40B4-BE49-F238E27FC236}">
                <a16:creationId xmlns:a16="http://schemas.microsoft.com/office/drawing/2014/main" id="{0366BF8A-0823-41A6-953C-42DA2DE41C06}"/>
              </a:ext>
            </a:extLst>
          </p:cNvPr>
          <p:cNvSpPr txBox="1">
            <a:spLocks noGrp="1"/>
          </p:cNvSpPr>
          <p:nvPr>
            <p:ph type="ftr" sz="quarter" idx="2"/>
          </p:nvPr>
        </p:nvSpPr>
        <p:spPr>
          <a:xfrm>
            <a:off x="0"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5" name="Espace réservé du numéro de diapositive 4">
            <a:extLst>
              <a:ext uri="{FF2B5EF4-FFF2-40B4-BE49-F238E27FC236}">
                <a16:creationId xmlns:a16="http://schemas.microsoft.com/office/drawing/2014/main" id="{BC034E4B-2FA7-48D8-82C0-9FABB07AE880}"/>
              </a:ext>
            </a:extLst>
          </p:cNvPr>
          <p:cNvSpPr txBox="1">
            <a:spLocks noGrp="1"/>
          </p:cNvSpPr>
          <p:nvPr>
            <p:ph type="sldNum" sz="quarter" idx="3"/>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9B2D1B7-1D05-4FA0-AF5E-9CF26C7AEBDD}" type="slidenum">
              <a:t>‹#›</a:t>
            </a:fld>
            <a:endParaRPr lang="fr-FR" sz="1200" b="0" i="0" u="none" strike="noStrike" kern="1200" cap="none" spc="0" baseline="0">
              <a:solidFill>
                <a:srgbClr val="000000"/>
              </a:solidFill>
              <a:uFillTx/>
              <a:latin typeface="Calibri"/>
            </a:endParaRPr>
          </a:p>
        </p:txBody>
      </p:sp>
      <p:sp>
        <p:nvSpPr>
          <p:cNvPr id="6" name="Espace réservé de l'en-tête 1">
            <a:extLst>
              <a:ext uri="{FF2B5EF4-FFF2-40B4-BE49-F238E27FC236}">
                <a16:creationId xmlns:a16="http://schemas.microsoft.com/office/drawing/2014/main" id="{4098ED8F-223A-447E-9EE4-8057A5CB0D97}"/>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7" name="Espace réservé de la date 2">
            <a:extLst>
              <a:ext uri="{FF2B5EF4-FFF2-40B4-BE49-F238E27FC236}">
                <a16:creationId xmlns:a16="http://schemas.microsoft.com/office/drawing/2014/main" id="{ABB51B09-9C72-4811-98F7-20041239838E}"/>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86E8504-8963-4BC5-B754-C7AED334EFC5}"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8" name="Espace réservé du pied de page 3">
            <a:extLst>
              <a:ext uri="{FF2B5EF4-FFF2-40B4-BE49-F238E27FC236}">
                <a16:creationId xmlns:a16="http://schemas.microsoft.com/office/drawing/2014/main" id="{C43715BB-D820-4A4F-A30F-EB4D0D8E20EA}"/>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9" name="Espace réservé du numéro de diapositive 4">
            <a:extLst>
              <a:ext uri="{FF2B5EF4-FFF2-40B4-BE49-F238E27FC236}">
                <a16:creationId xmlns:a16="http://schemas.microsoft.com/office/drawing/2014/main" id="{53FB4C15-0EEA-429A-BE13-8C1DCF0AEEA9}"/>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49CCF59-A73A-4C04-9D95-5D263E15EA82}" type="slidenum">
              <a:t>‹#›</a:t>
            </a:fld>
            <a:endParaRPr lang="fr-FR" sz="1200" b="0" i="0" u="none" strike="noStrike" kern="1200" cap="none" spc="0" baseline="0">
              <a:solidFill>
                <a:srgbClr val="000000"/>
              </a:solidFill>
              <a:uFillTx/>
              <a:latin typeface="Calibri"/>
            </a:endParaRPr>
          </a:p>
        </p:txBody>
      </p:sp>
      <p:sp>
        <p:nvSpPr>
          <p:cNvPr id="10" name="Espace réservé de l'en-tête 1">
            <a:extLst>
              <a:ext uri="{FF2B5EF4-FFF2-40B4-BE49-F238E27FC236}">
                <a16:creationId xmlns:a16="http://schemas.microsoft.com/office/drawing/2014/main" id="{AFEE5015-1D24-4A3E-B12C-F249BF364863}"/>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11" name="Espace réservé de la date 2">
            <a:extLst>
              <a:ext uri="{FF2B5EF4-FFF2-40B4-BE49-F238E27FC236}">
                <a16:creationId xmlns:a16="http://schemas.microsoft.com/office/drawing/2014/main" id="{AC3F75D6-5755-4CE9-9716-FC02169D7DC5}"/>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685EDB6-BA07-4759-AC28-A9B32152F9E0}"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12" name="Espace réservé du pied de page 3">
            <a:extLst>
              <a:ext uri="{FF2B5EF4-FFF2-40B4-BE49-F238E27FC236}">
                <a16:creationId xmlns:a16="http://schemas.microsoft.com/office/drawing/2014/main" id="{8DAD09E5-92AA-43B8-8EE2-5F12F8567061}"/>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13" name="Espace réservé du numéro de diapositive 4">
            <a:extLst>
              <a:ext uri="{FF2B5EF4-FFF2-40B4-BE49-F238E27FC236}">
                <a16:creationId xmlns:a16="http://schemas.microsoft.com/office/drawing/2014/main" id="{4C3CF8FF-1614-4AF0-8BD4-F33D86C21D2A}"/>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D12581E-C148-4569-9048-06E1E3D8A882}" type="slidenum">
              <a:t>‹#›</a:t>
            </a:fld>
            <a:endParaRPr lang="fr-FR" sz="1200" b="0" i="0" u="none" strike="noStrike" kern="1200" cap="none" spc="0" baseline="0">
              <a:solidFill>
                <a:srgbClr val="000000"/>
              </a:solidFill>
              <a:uFillTx/>
              <a:latin typeface="Calibri"/>
            </a:endParaRPr>
          </a:p>
        </p:txBody>
      </p:sp>
      <p:sp>
        <p:nvSpPr>
          <p:cNvPr id="14" name="Espace réservé de l'en-tête 1">
            <a:extLst>
              <a:ext uri="{FF2B5EF4-FFF2-40B4-BE49-F238E27FC236}">
                <a16:creationId xmlns:a16="http://schemas.microsoft.com/office/drawing/2014/main" id="{537874AC-813D-4244-8634-CDDA0256C1BE}"/>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15" name="Espace réservé de la date 2">
            <a:extLst>
              <a:ext uri="{FF2B5EF4-FFF2-40B4-BE49-F238E27FC236}">
                <a16:creationId xmlns:a16="http://schemas.microsoft.com/office/drawing/2014/main" id="{5F2F56D1-B676-4498-93DA-19546E122B35}"/>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DEB135-8193-4A88-82EF-744ADCBDD471}"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16" name="Espace réservé du pied de page 3">
            <a:extLst>
              <a:ext uri="{FF2B5EF4-FFF2-40B4-BE49-F238E27FC236}">
                <a16:creationId xmlns:a16="http://schemas.microsoft.com/office/drawing/2014/main" id="{511B3A32-2F74-4E4E-8557-6620D8038695}"/>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17" name="Espace réservé du numéro de diapositive 4">
            <a:extLst>
              <a:ext uri="{FF2B5EF4-FFF2-40B4-BE49-F238E27FC236}">
                <a16:creationId xmlns:a16="http://schemas.microsoft.com/office/drawing/2014/main" id="{69B6C453-F8F4-411E-AF17-1B8824A4216F}"/>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96F9C1C-7420-4798-AC82-9EF8861987F8}" type="slidenum">
              <a:t>‹#›</a:t>
            </a:fld>
            <a:endParaRPr lang="fr-FR" sz="1200" b="0" i="0" u="none" strike="noStrike" kern="1200" cap="none" spc="0" baseline="0">
              <a:solidFill>
                <a:srgbClr val="000000"/>
              </a:solidFill>
              <a:uFillTx/>
              <a:latin typeface="Calibri"/>
            </a:endParaRPr>
          </a:p>
        </p:txBody>
      </p:sp>
      <p:sp>
        <p:nvSpPr>
          <p:cNvPr id="18" name="Espace réservé de l'en-tête 1">
            <a:extLst>
              <a:ext uri="{FF2B5EF4-FFF2-40B4-BE49-F238E27FC236}">
                <a16:creationId xmlns:a16="http://schemas.microsoft.com/office/drawing/2014/main" id="{969A2D64-32AE-4898-8720-E956CE2E82EE}"/>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19" name="Espace réservé de la date 2">
            <a:extLst>
              <a:ext uri="{FF2B5EF4-FFF2-40B4-BE49-F238E27FC236}">
                <a16:creationId xmlns:a16="http://schemas.microsoft.com/office/drawing/2014/main" id="{1F0209E7-DF29-47D7-AF30-AF324D811FB6}"/>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7490666-7F10-49F3-A7F5-4E3F9EF1A551}"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20" name="Espace réservé du pied de page 3">
            <a:extLst>
              <a:ext uri="{FF2B5EF4-FFF2-40B4-BE49-F238E27FC236}">
                <a16:creationId xmlns:a16="http://schemas.microsoft.com/office/drawing/2014/main" id="{0A33EA61-8D93-4561-91D4-20E8B117148D}"/>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21" name="Espace réservé du numéro de diapositive 4">
            <a:extLst>
              <a:ext uri="{FF2B5EF4-FFF2-40B4-BE49-F238E27FC236}">
                <a16:creationId xmlns:a16="http://schemas.microsoft.com/office/drawing/2014/main" id="{11663B0F-B4C1-4DD5-8F2B-166AA5286FC2}"/>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B61C0B3-1AF2-43A5-93EF-4387FEB9A952}" type="slidenum">
              <a:t>‹#›</a:t>
            </a:fld>
            <a:endParaRPr lang="fr-FR" sz="1200" b="0" i="0" u="none" strike="noStrike" kern="1200" cap="none" spc="0" baseline="0">
              <a:solidFill>
                <a:srgbClr val="000000"/>
              </a:solidFill>
              <a:uFillTx/>
              <a:latin typeface="Calibri"/>
            </a:endParaRPr>
          </a:p>
        </p:txBody>
      </p:sp>
      <p:sp>
        <p:nvSpPr>
          <p:cNvPr id="22" name="Espace réservé de l'en-tête 5">
            <a:extLst>
              <a:ext uri="{FF2B5EF4-FFF2-40B4-BE49-F238E27FC236}">
                <a16:creationId xmlns:a16="http://schemas.microsoft.com/office/drawing/2014/main" id="{5AEA5594-0153-457E-9A61-6A185FFDD958}"/>
              </a:ext>
            </a:extLst>
          </p:cNvPr>
          <p:cNvSpPr txBox="1">
            <a:spLocks noGrp="1"/>
          </p:cNvSpPr>
          <p:nvPr>
            <p:ph type="hdr" sz="quarter" idx="10"/>
          </p:nvPr>
        </p:nvSpPr>
        <p:spPr>
          <a:xfrm>
            <a:off x="0" y="0"/>
            <a:ext cx="3280501" cy="534101"/>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lbany" pitchFamily="18"/>
              <a:ea typeface="Andale Sans UI" pitchFamily="2"/>
              <a:cs typeface="Tahoma" pitchFamily="2"/>
            </a:endParaRPr>
          </a:p>
        </p:txBody>
      </p:sp>
      <p:sp>
        <p:nvSpPr>
          <p:cNvPr id="23" name="Espace réservé de la date 6">
            <a:extLst>
              <a:ext uri="{FF2B5EF4-FFF2-40B4-BE49-F238E27FC236}">
                <a16:creationId xmlns:a16="http://schemas.microsoft.com/office/drawing/2014/main" id="{26009193-95B8-4D51-9FF2-3647310C3F21}"/>
              </a:ext>
            </a:extLst>
          </p:cNvPr>
          <p:cNvSpPr txBox="1">
            <a:spLocks noGrp="1"/>
          </p:cNvSpPr>
          <p:nvPr>
            <p:ph type="dt" sz="quarter" idx="7"/>
          </p:nvPr>
        </p:nvSpPr>
        <p:spPr>
          <a:xfrm>
            <a:off x="4279053" y="0"/>
            <a:ext cx="3280501" cy="534101"/>
          </a:xfrm>
          <a:prstGeom prst="rect">
            <a:avLst/>
          </a:prstGeom>
          <a:noFill/>
          <a:ln>
            <a:noFill/>
          </a:ln>
        </p:spPr>
        <p:txBody>
          <a:bodyPr vert="horz" wrap="none" lIns="90004" tIns="44997" rIns="90004" bIns="44997" anchor="t"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lbany" pitchFamily="18"/>
              <a:ea typeface="Andale Sans UI" pitchFamily="2"/>
              <a:cs typeface="Tahoma" pitchFamily="2"/>
            </a:endParaRPr>
          </a:p>
        </p:txBody>
      </p:sp>
      <p:sp>
        <p:nvSpPr>
          <p:cNvPr id="24" name="Espace réservé du pied de page 7">
            <a:extLst>
              <a:ext uri="{FF2B5EF4-FFF2-40B4-BE49-F238E27FC236}">
                <a16:creationId xmlns:a16="http://schemas.microsoft.com/office/drawing/2014/main" id="{48626050-F911-4202-8B30-F11566692328}"/>
              </a:ext>
            </a:extLst>
          </p:cNvPr>
          <p:cNvSpPr txBox="1">
            <a:spLocks noGrp="1"/>
          </p:cNvSpPr>
          <p:nvPr>
            <p:ph type="ftr" sz="quarter" idx="9"/>
          </p:nvPr>
        </p:nvSpPr>
        <p:spPr>
          <a:xfrm>
            <a:off x="0" y="10157658"/>
            <a:ext cx="3280501" cy="534101"/>
          </a:xfrm>
          <a:prstGeom prst="rect">
            <a:avLst/>
          </a:prstGeom>
          <a:noFill/>
          <a:ln>
            <a:noFill/>
          </a:ln>
        </p:spPr>
        <p:txBody>
          <a:bodyPr vert="horz" wrap="non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lbany" pitchFamily="18"/>
              <a:ea typeface="Andale Sans UI" pitchFamily="2"/>
              <a:cs typeface="Tahoma" pitchFamily="2"/>
            </a:endParaRPr>
          </a:p>
        </p:txBody>
      </p:sp>
      <p:sp>
        <p:nvSpPr>
          <p:cNvPr id="25" name="Espace réservé du numéro de diapositive 8">
            <a:extLst>
              <a:ext uri="{FF2B5EF4-FFF2-40B4-BE49-F238E27FC236}">
                <a16:creationId xmlns:a16="http://schemas.microsoft.com/office/drawing/2014/main" id="{5928D62F-6773-460A-A2F2-360CDBC3CF73}"/>
              </a:ext>
            </a:extLst>
          </p:cNvPr>
          <p:cNvSpPr txBox="1">
            <a:spLocks noGrp="1"/>
          </p:cNvSpPr>
          <p:nvPr>
            <p:ph type="sldNum" sz="quarter" idx="8"/>
          </p:nvPr>
        </p:nvSpPr>
        <p:spPr>
          <a:xfrm>
            <a:off x="4279053" y="10157658"/>
            <a:ext cx="3280501" cy="534101"/>
          </a:xfrm>
          <a:prstGeom prst="rect">
            <a:avLst/>
          </a:prstGeom>
          <a:noFill/>
          <a:ln>
            <a:noFill/>
          </a:ln>
        </p:spPr>
        <p:txBody>
          <a:bodyPr vert="horz" wrap="non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C693F069-127F-4929-8DA4-373DC9A56A8F}" type="slidenum">
              <a:t>‹#›</a:t>
            </a:fld>
            <a:endParaRPr lang="en-US" sz="1400" b="0" i="0" u="none" strike="noStrike" kern="1200" cap="none" spc="0" baseline="0">
              <a:solidFill>
                <a:srgbClr val="000000"/>
              </a:solidFill>
              <a:uFillTx/>
              <a:latin typeface="Albany" pitchFamily="18"/>
              <a:ea typeface="Andale Sans UI" pitchFamily="2"/>
              <a:cs typeface="Tahoma" pitchFamily="2"/>
            </a:endParaRPr>
          </a:p>
        </p:txBody>
      </p:sp>
      <p:sp>
        <p:nvSpPr>
          <p:cNvPr id="26" name="Espace réservé de l'en-tête 1">
            <a:extLst>
              <a:ext uri="{FF2B5EF4-FFF2-40B4-BE49-F238E27FC236}">
                <a16:creationId xmlns:a16="http://schemas.microsoft.com/office/drawing/2014/main" id="{6017E86A-B969-4D8B-A4E1-9A3572EE465E}"/>
              </a:ext>
            </a:extLst>
          </p:cNvPr>
          <p:cNvSpPr txBox="1">
            <a:spLocks noGrp="1"/>
          </p:cNvSpPr>
          <p:nvPr>
            <p:ph type="hdr" sz="quarter" idx="10"/>
          </p:nvPr>
        </p:nvSpPr>
        <p:spPr>
          <a:xfrm>
            <a:off x="0" y="0"/>
            <a:ext cx="3276423" cy="536615"/>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27" name="Espace réservé de la date 2">
            <a:extLst>
              <a:ext uri="{FF2B5EF4-FFF2-40B4-BE49-F238E27FC236}">
                <a16:creationId xmlns:a16="http://schemas.microsoft.com/office/drawing/2014/main" id="{316B3680-000F-49CF-86F8-D5E6603F3633}"/>
              </a:ext>
            </a:extLst>
          </p:cNvPr>
          <p:cNvSpPr txBox="1">
            <a:spLocks noGrp="1"/>
          </p:cNvSpPr>
          <p:nvPr>
            <p:ph type="dt" sz="quarter" idx="7"/>
          </p:nvPr>
        </p:nvSpPr>
        <p:spPr>
          <a:xfrm>
            <a:off x="4282135" y="0"/>
            <a:ext cx="3275298" cy="536615"/>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1077BA4-476E-4475-8CAF-7911639AFAD7}"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28" name="Espace réservé du pied de page 3">
            <a:extLst>
              <a:ext uri="{FF2B5EF4-FFF2-40B4-BE49-F238E27FC236}">
                <a16:creationId xmlns:a16="http://schemas.microsoft.com/office/drawing/2014/main" id="{B9E7B2B2-F04D-498E-BF33-629D1815A58C}"/>
              </a:ext>
            </a:extLst>
          </p:cNvPr>
          <p:cNvSpPr txBox="1">
            <a:spLocks noGrp="1"/>
          </p:cNvSpPr>
          <p:nvPr>
            <p:ph type="ftr" sz="quarter" idx="9"/>
          </p:nvPr>
        </p:nvSpPr>
        <p:spPr>
          <a:xfrm>
            <a:off x="0" y="10155198"/>
            <a:ext cx="3276423" cy="536606"/>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0" i="0" u="none" strike="noStrike" kern="1200" cap="none" spc="0" baseline="0">
              <a:solidFill>
                <a:srgbClr val="000000"/>
              </a:solidFill>
              <a:uFillTx/>
              <a:latin typeface="Calibri"/>
            </a:endParaRPr>
          </a:p>
        </p:txBody>
      </p:sp>
      <p:sp>
        <p:nvSpPr>
          <p:cNvPr id="29" name="Espace réservé du numéro de diapositive 4">
            <a:extLst>
              <a:ext uri="{FF2B5EF4-FFF2-40B4-BE49-F238E27FC236}">
                <a16:creationId xmlns:a16="http://schemas.microsoft.com/office/drawing/2014/main" id="{694D1C05-45B5-4540-ACF8-6B77DE61E2D0}"/>
              </a:ext>
            </a:extLst>
          </p:cNvPr>
          <p:cNvSpPr txBox="1">
            <a:spLocks noGrp="1"/>
          </p:cNvSpPr>
          <p:nvPr>
            <p:ph type="sldNum" sz="quarter" idx="8"/>
          </p:nvPr>
        </p:nvSpPr>
        <p:spPr>
          <a:xfrm>
            <a:off x="4282135" y="10155198"/>
            <a:ext cx="3275298" cy="536606"/>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E3B4286-C33A-4864-B3D5-648EBCB7FF20}" type="slidenum">
              <a:t>‹#›</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579744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8ADC6D3-C9DB-40AE-B3C7-56C5F50EEE0D}"/>
              </a:ext>
            </a:extLst>
          </p:cNvPr>
          <p:cNvSpPr txBox="1">
            <a:spLocks noGrp="1"/>
          </p:cNvSpPr>
          <p:nvPr>
            <p:ph type="hdr" sz="quarter"/>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 name="Espace réservé de la date 2">
            <a:extLst>
              <a:ext uri="{FF2B5EF4-FFF2-40B4-BE49-F238E27FC236}">
                <a16:creationId xmlns:a16="http://schemas.microsoft.com/office/drawing/2014/main" id="{5FC988CE-7C49-44A7-8499-C4722AA38DA8}"/>
              </a:ext>
            </a:extLst>
          </p:cNvPr>
          <p:cNvSpPr txBox="1">
            <a:spLocks noGrp="1"/>
          </p:cNvSpPr>
          <p:nvPr>
            <p:ph type="dt" idx="1"/>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B709D5AD-C9AD-4A3F-9609-39ECC60C3986}" type="datetime1">
              <a:rPr lang="fr-FR"/>
              <a:pPr lvl="0"/>
              <a:t>02/10/2021</a:t>
            </a:fld>
            <a:endParaRPr lang="fr-FR"/>
          </a:p>
        </p:txBody>
      </p:sp>
      <p:sp>
        <p:nvSpPr>
          <p:cNvPr id="4" name="Espace réservé de l'image des diapositives 3">
            <a:extLst>
              <a:ext uri="{FF2B5EF4-FFF2-40B4-BE49-F238E27FC236}">
                <a16:creationId xmlns:a16="http://schemas.microsoft.com/office/drawing/2014/main" id="{B8308698-8F94-495D-B4CA-E51D39544AC5}"/>
              </a:ext>
            </a:extLst>
          </p:cNvPr>
          <p:cNvSpPr>
            <a:spLocks noGrp="1" noRot="1" noChangeAspect="1"/>
          </p:cNvSpPr>
          <p:nvPr>
            <p:ph type="sldImg" idx="2"/>
          </p:nvPr>
        </p:nvSpPr>
        <p:spPr>
          <a:xfrm>
            <a:off x="1374772" y="1336679"/>
            <a:ext cx="4810128" cy="3608386"/>
          </a:xfrm>
          <a:prstGeom prst="rect">
            <a:avLst/>
          </a:prstGeom>
          <a:noFill/>
          <a:ln w="12701">
            <a:solidFill>
              <a:srgbClr val="000000"/>
            </a:solidFill>
            <a:prstDash val="solid"/>
          </a:ln>
        </p:spPr>
      </p:sp>
      <p:sp>
        <p:nvSpPr>
          <p:cNvPr id="5" name="Espace réservé des notes 4">
            <a:extLst>
              <a:ext uri="{FF2B5EF4-FFF2-40B4-BE49-F238E27FC236}">
                <a16:creationId xmlns:a16="http://schemas.microsoft.com/office/drawing/2014/main" id="{2740EDFF-48BE-41E4-9FD1-B41335F9B835}"/>
              </a:ext>
            </a:extLst>
          </p:cNvPr>
          <p:cNvSpPr txBox="1">
            <a:spLocks noGrp="1"/>
          </p:cNvSpPr>
          <p:nvPr>
            <p:ph type="body" sz="quarter" idx="3"/>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e l'image des diapositives 7">
            <a:extLst>
              <a:ext uri="{FF2B5EF4-FFF2-40B4-BE49-F238E27FC236}">
                <a16:creationId xmlns:a16="http://schemas.microsoft.com/office/drawing/2014/main" id="{E436A149-B2C7-4286-911A-FD64DB41A585}"/>
              </a:ext>
            </a:extLst>
          </p:cNvPr>
          <p:cNvSpPr>
            <a:spLocks noGrp="1" noRot="1" noChangeAspect="1"/>
          </p:cNvSpPr>
          <p:nvPr>
            <p:ph type="sldImg" sz="quarter" idx="4294967295"/>
          </p:nvPr>
        </p:nvSpPr>
        <p:spPr>
          <a:xfrm>
            <a:off x="1107000" y="812517"/>
            <a:ext cx="5345280" cy="4008958"/>
          </a:xfrm>
          <a:prstGeom prst="rect">
            <a:avLst/>
          </a:prstGeom>
          <a:noFill/>
          <a:ln>
            <a:noFill/>
            <a:prstDash val="solid"/>
          </a:ln>
        </p:spPr>
      </p:sp>
      <p:sp>
        <p:nvSpPr>
          <p:cNvPr id="7" name="Espace réservé des notes 8">
            <a:extLst>
              <a:ext uri="{FF2B5EF4-FFF2-40B4-BE49-F238E27FC236}">
                <a16:creationId xmlns:a16="http://schemas.microsoft.com/office/drawing/2014/main" id="{2FAC2D54-F00E-47F4-A49F-0809ACE5492D}"/>
              </a:ext>
            </a:extLst>
          </p:cNvPr>
          <p:cNvSpPr txBox="1">
            <a:spLocks noGrp="1"/>
          </p:cNvSpPr>
          <p:nvPr>
            <p:ph type="body" sz="quarter" idx="4294967295"/>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en-US"/>
          </a:p>
        </p:txBody>
      </p:sp>
      <p:sp>
        <p:nvSpPr>
          <p:cNvPr id="8" name="Espace réservé de l'en-tête 9">
            <a:extLst>
              <a:ext uri="{FF2B5EF4-FFF2-40B4-BE49-F238E27FC236}">
                <a16:creationId xmlns:a16="http://schemas.microsoft.com/office/drawing/2014/main" id="{6F5BD3E9-5F7E-4E75-92C2-023DE4C48489}"/>
              </a:ext>
            </a:extLst>
          </p:cNvPr>
          <p:cNvSpPr txBox="1">
            <a:spLocks noGrp="1"/>
          </p:cNvSpPr>
          <p:nvPr>
            <p:ph type="hdr" sz="quarter" idx="10"/>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endParaRPr lang="en-US"/>
          </a:p>
        </p:txBody>
      </p:sp>
      <p:sp>
        <p:nvSpPr>
          <p:cNvPr id="9" name="Espace réservé de la date 10">
            <a:extLst>
              <a:ext uri="{FF2B5EF4-FFF2-40B4-BE49-F238E27FC236}">
                <a16:creationId xmlns:a16="http://schemas.microsoft.com/office/drawing/2014/main" id="{B44AB320-91B2-4130-82AB-E597E1EF48BE}"/>
              </a:ext>
            </a:extLst>
          </p:cNvPr>
          <p:cNvSpPr txBox="1">
            <a:spLocks noGrp="1"/>
          </p:cNvSpPr>
          <p:nvPr>
            <p:ph type="dt" sz="quarter" idx="7"/>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endParaRPr lang="en-US"/>
          </a:p>
        </p:txBody>
      </p:sp>
      <p:sp>
        <p:nvSpPr>
          <p:cNvPr id="10" name="Espace réservé du pied de page 11">
            <a:extLst>
              <a:ext uri="{FF2B5EF4-FFF2-40B4-BE49-F238E27FC236}">
                <a16:creationId xmlns:a16="http://schemas.microsoft.com/office/drawing/2014/main" id="{9C2DB7CA-72CA-4EF7-990B-B54BF0AAC8E5}"/>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endParaRPr lang="en-US"/>
          </a:p>
        </p:txBody>
      </p:sp>
      <p:sp>
        <p:nvSpPr>
          <p:cNvPr id="11" name="Espace réservé du numéro de diapositive 12">
            <a:extLst>
              <a:ext uri="{FF2B5EF4-FFF2-40B4-BE49-F238E27FC236}">
                <a16:creationId xmlns:a16="http://schemas.microsoft.com/office/drawing/2014/main" id="{8C1D42CB-4A63-4968-B169-11AAA9D346CE}"/>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fld id="{803C388A-A813-4397-BC75-C6BA899E2253}" type="slidenum">
              <a:t>‹#›</a:t>
            </a:fld>
            <a:endParaRPr lang="en-US"/>
          </a:p>
        </p:txBody>
      </p:sp>
      <p:sp>
        <p:nvSpPr>
          <p:cNvPr id="12" name="Espace réservé du pied de page 5">
            <a:extLst>
              <a:ext uri="{FF2B5EF4-FFF2-40B4-BE49-F238E27FC236}">
                <a16:creationId xmlns:a16="http://schemas.microsoft.com/office/drawing/2014/main" id="{20213A10-68FB-4C1D-AC88-14B2BC1B8CD3}"/>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13" name="Espace réservé du numéro de diapositive 6">
            <a:extLst>
              <a:ext uri="{FF2B5EF4-FFF2-40B4-BE49-F238E27FC236}">
                <a16:creationId xmlns:a16="http://schemas.microsoft.com/office/drawing/2014/main" id="{C93E58AE-1BA4-450D-8B46-0F0398433FAD}"/>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AAB3B1E0-556C-4DCE-957D-0427B569982E}" type="slidenum">
              <a:t>‹#›</a:t>
            </a:fld>
            <a:endParaRPr lang="fr-FR"/>
          </a:p>
        </p:txBody>
      </p:sp>
      <p:sp>
        <p:nvSpPr>
          <p:cNvPr id="14" name="Espace réservé de l'en-tête 1">
            <a:extLst>
              <a:ext uri="{FF2B5EF4-FFF2-40B4-BE49-F238E27FC236}">
                <a16:creationId xmlns:a16="http://schemas.microsoft.com/office/drawing/2014/main" id="{5A16D4F5-EC39-499D-993F-E863BF8FCD88}"/>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15" name="Espace réservé de la date 2">
            <a:extLst>
              <a:ext uri="{FF2B5EF4-FFF2-40B4-BE49-F238E27FC236}">
                <a16:creationId xmlns:a16="http://schemas.microsoft.com/office/drawing/2014/main" id="{28629A1E-8672-49DC-9D2E-7DC67BD223AA}"/>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E674B75C-5216-4F29-B7BD-DA73D164E672}" type="datetime1">
              <a:rPr lang="fr-FR"/>
              <a:pPr lvl="0"/>
              <a:t>02/10/2021</a:t>
            </a:fld>
            <a:endParaRPr lang="fr-FR"/>
          </a:p>
        </p:txBody>
      </p:sp>
      <p:sp>
        <p:nvSpPr>
          <p:cNvPr id="16" name="Espace réservé de l'image des diapositives 3">
            <a:extLst>
              <a:ext uri="{FF2B5EF4-FFF2-40B4-BE49-F238E27FC236}">
                <a16:creationId xmlns:a16="http://schemas.microsoft.com/office/drawing/2014/main" id="{E602336F-C72B-45B5-9345-851D55E8F828}"/>
              </a:ext>
            </a:extLst>
          </p:cNvPr>
          <p:cNvSpPr>
            <a:spLocks noGrp="1" noRot="1" noChangeAspect="1"/>
          </p:cNvSpPr>
          <p:nvPr>
            <p:ph type="sldImg" sz="quarter" idx="4294967295"/>
          </p:nvPr>
        </p:nvSpPr>
        <p:spPr>
          <a:xfrm>
            <a:off x="1374772" y="1336679"/>
            <a:ext cx="4810128" cy="3608386"/>
          </a:xfrm>
          <a:prstGeom prst="rect">
            <a:avLst/>
          </a:prstGeom>
          <a:noFill/>
          <a:ln w="12701">
            <a:solidFill>
              <a:srgbClr val="000000"/>
            </a:solidFill>
            <a:prstDash val="solid"/>
          </a:ln>
        </p:spPr>
      </p:sp>
      <p:sp>
        <p:nvSpPr>
          <p:cNvPr id="17" name="Espace réservé des notes 4">
            <a:extLst>
              <a:ext uri="{FF2B5EF4-FFF2-40B4-BE49-F238E27FC236}">
                <a16:creationId xmlns:a16="http://schemas.microsoft.com/office/drawing/2014/main" id="{35E548F5-6E15-41FF-9E3F-C67A185828A9}"/>
              </a:ext>
            </a:extLst>
          </p:cNvPr>
          <p:cNvSpPr txBox="1">
            <a:spLocks noGrp="1"/>
          </p:cNvSpPr>
          <p:nvPr>
            <p:ph type="body" sz="quarter" idx="4294967295"/>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8" name="Espace réservé du pied de page 5">
            <a:extLst>
              <a:ext uri="{FF2B5EF4-FFF2-40B4-BE49-F238E27FC236}">
                <a16:creationId xmlns:a16="http://schemas.microsoft.com/office/drawing/2014/main" id="{2BFABFA5-9213-4EDC-B4D8-287F5EDB509B}"/>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19" name="Espace réservé du numéro de diapositive 6">
            <a:extLst>
              <a:ext uri="{FF2B5EF4-FFF2-40B4-BE49-F238E27FC236}">
                <a16:creationId xmlns:a16="http://schemas.microsoft.com/office/drawing/2014/main" id="{56294B70-6F95-4602-AFE0-F6D9249C0689}"/>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CDEA5D3A-871A-4ECB-AA60-118556AA49C8}" type="slidenum">
              <a:t>‹#›</a:t>
            </a:fld>
            <a:endParaRPr lang="fr-FR"/>
          </a:p>
        </p:txBody>
      </p:sp>
      <p:sp>
        <p:nvSpPr>
          <p:cNvPr id="20" name="Espace réservé de l'en-tête 1">
            <a:extLst>
              <a:ext uri="{FF2B5EF4-FFF2-40B4-BE49-F238E27FC236}">
                <a16:creationId xmlns:a16="http://schemas.microsoft.com/office/drawing/2014/main" id="{CDA5A0FC-58AB-402D-8755-B60FC8D3B0A2}"/>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21" name="Espace réservé de la date 2">
            <a:extLst>
              <a:ext uri="{FF2B5EF4-FFF2-40B4-BE49-F238E27FC236}">
                <a16:creationId xmlns:a16="http://schemas.microsoft.com/office/drawing/2014/main" id="{50A805B3-4275-41D3-A006-614362075F69}"/>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654E713C-D07A-4D09-BD26-727BB6083022}" type="datetime1">
              <a:rPr lang="fr-FR"/>
              <a:pPr lvl="0"/>
              <a:t>02/10/2021</a:t>
            </a:fld>
            <a:endParaRPr lang="fr-FR"/>
          </a:p>
        </p:txBody>
      </p:sp>
      <p:sp>
        <p:nvSpPr>
          <p:cNvPr id="22" name="Espace réservé de l'image des diapositives 3">
            <a:extLst>
              <a:ext uri="{FF2B5EF4-FFF2-40B4-BE49-F238E27FC236}">
                <a16:creationId xmlns:a16="http://schemas.microsoft.com/office/drawing/2014/main" id="{640780D7-AACA-42C7-B65F-4811D1F9E3B3}"/>
              </a:ext>
            </a:extLst>
          </p:cNvPr>
          <p:cNvSpPr>
            <a:spLocks noGrp="1" noRot="1" noChangeAspect="1"/>
          </p:cNvSpPr>
          <p:nvPr>
            <p:ph type="sldImg" sz="quarter" idx="4294967295"/>
          </p:nvPr>
        </p:nvSpPr>
        <p:spPr>
          <a:xfrm>
            <a:off x="1374772" y="1336679"/>
            <a:ext cx="4810128" cy="3608386"/>
          </a:xfrm>
          <a:prstGeom prst="rect">
            <a:avLst/>
          </a:prstGeom>
          <a:noFill/>
          <a:ln w="12701">
            <a:solidFill>
              <a:srgbClr val="000000"/>
            </a:solidFill>
            <a:prstDash val="solid"/>
          </a:ln>
        </p:spPr>
      </p:sp>
      <p:sp>
        <p:nvSpPr>
          <p:cNvPr id="23" name="Espace réservé des notes 4">
            <a:extLst>
              <a:ext uri="{FF2B5EF4-FFF2-40B4-BE49-F238E27FC236}">
                <a16:creationId xmlns:a16="http://schemas.microsoft.com/office/drawing/2014/main" id="{EBDB9EF0-1DBA-411C-815F-540A22FD915D}"/>
              </a:ext>
            </a:extLst>
          </p:cNvPr>
          <p:cNvSpPr txBox="1">
            <a:spLocks noGrp="1"/>
          </p:cNvSpPr>
          <p:nvPr>
            <p:ph type="body" sz="quarter" idx="4294967295"/>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4" name="Espace réservé du pied de page 5">
            <a:extLst>
              <a:ext uri="{FF2B5EF4-FFF2-40B4-BE49-F238E27FC236}">
                <a16:creationId xmlns:a16="http://schemas.microsoft.com/office/drawing/2014/main" id="{6812B91D-4CE3-4589-8914-BB524FF94694}"/>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25" name="Espace réservé du numéro de diapositive 6">
            <a:extLst>
              <a:ext uri="{FF2B5EF4-FFF2-40B4-BE49-F238E27FC236}">
                <a16:creationId xmlns:a16="http://schemas.microsoft.com/office/drawing/2014/main" id="{4667A45F-5C49-41CD-9EC6-1B2EBA4E1E60}"/>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4612120A-2CFC-4CE9-B3EB-2E4418612C9B}" type="slidenum">
              <a:t>‹#›</a:t>
            </a:fld>
            <a:endParaRPr lang="fr-FR"/>
          </a:p>
        </p:txBody>
      </p:sp>
      <p:sp>
        <p:nvSpPr>
          <p:cNvPr id="26" name="Espace réservé de l'en-tête 1">
            <a:extLst>
              <a:ext uri="{FF2B5EF4-FFF2-40B4-BE49-F238E27FC236}">
                <a16:creationId xmlns:a16="http://schemas.microsoft.com/office/drawing/2014/main" id="{90DA112D-F9F3-40A4-AA19-97156803668D}"/>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27" name="Espace réservé de la date 2">
            <a:extLst>
              <a:ext uri="{FF2B5EF4-FFF2-40B4-BE49-F238E27FC236}">
                <a16:creationId xmlns:a16="http://schemas.microsoft.com/office/drawing/2014/main" id="{78A6763F-3756-4CF9-A9EB-2DB59460B2AE}"/>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04862782-80D7-4B19-813A-A623E3140E28}" type="datetime1">
              <a:rPr lang="fr-FR"/>
              <a:pPr lvl="0"/>
              <a:t>02/10/2021</a:t>
            </a:fld>
            <a:endParaRPr lang="fr-FR"/>
          </a:p>
        </p:txBody>
      </p:sp>
      <p:sp>
        <p:nvSpPr>
          <p:cNvPr id="28" name="Espace réservé de l'image des diapositives 3">
            <a:extLst>
              <a:ext uri="{FF2B5EF4-FFF2-40B4-BE49-F238E27FC236}">
                <a16:creationId xmlns:a16="http://schemas.microsoft.com/office/drawing/2014/main" id="{1C6F57A5-E37E-45BB-B48F-99B641AA925F}"/>
              </a:ext>
            </a:extLst>
          </p:cNvPr>
          <p:cNvSpPr>
            <a:spLocks noGrp="1" noRot="1" noChangeAspect="1"/>
          </p:cNvSpPr>
          <p:nvPr>
            <p:ph type="sldImg" sz="quarter" idx="4294967295"/>
          </p:nvPr>
        </p:nvSpPr>
        <p:spPr>
          <a:xfrm>
            <a:off x="1374772" y="1336679"/>
            <a:ext cx="4810128" cy="3608386"/>
          </a:xfrm>
          <a:prstGeom prst="rect">
            <a:avLst/>
          </a:prstGeom>
          <a:noFill/>
          <a:ln w="12701">
            <a:solidFill>
              <a:srgbClr val="000000"/>
            </a:solidFill>
            <a:prstDash val="solid"/>
          </a:ln>
        </p:spPr>
      </p:sp>
      <p:sp>
        <p:nvSpPr>
          <p:cNvPr id="29" name="Espace réservé des notes 4">
            <a:extLst>
              <a:ext uri="{FF2B5EF4-FFF2-40B4-BE49-F238E27FC236}">
                <a16:creationId xmlns:a16="http://schemas.microsoft.com/office/drawing/2014/main" id="{B985CD81-0B7B-430C-971A-6CFC0CD63150}"/>
              </a:ext>
            </a:extLst>
          </p:cNvPr>
          <p:cNvSpPr txBox="1">
            <a:spLocks noGrp="1"/>
          </p:cNvSpPr>
          <p:nvPr>
            <p:ph type="body" sz="quarter" idx="4294967295"/>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0" name="Espace réservé du pied de page 5">
            <a:extLst>
              <a:ext uri="{FF2B5EF4-FFF2-40B4-BE49-F238E27FC236}">
                <a16:creationId xmlns:a16="http://schemas.microsoft.com/office/drawing/2014/main" id="{AEA1C62E-86BB-45DC-9176-784A9917E5C1}"/>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1" name="Espace réservé du numéro de diapositive 6">
            <a:extLst>
              <a:ext uri="{FF2B5EF4-FFF2-40B4-BE49-F238E27FC236}">
                <a16:creationId xmlns:a16="http://schemas.microsoft.com/office/drawing/2014/main" id="{92C8EC29-0FF1-4346-9C77-621D1C7E1957}"/>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C1C24A68-03DF-402F-95D3-33D2C8462C05}" type="slidenum">
              <a:t>‹#›</a:t>
            </a:fld>
            <a:endParaRPr lang="fr-FR"/>
          </a:p>
        </p:txBody>
      </p:sp>
      <p:sp>
        <p:nvSpPr>
          <p:cNvPr id="32" name="Espace réservé de l'en-tête 1">
            <a:extLst>
              <a:ext uri="{FF2B5EF4-FFF2-40B4-BE49-F238E27FC236}">
                <a16:creationId xmlns:a16="http://schemas.microsoft.com/office/drawing/2014/main" id="{8819495C-DA19-4E56-86B7-17903A75A60C}"/>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3" name="Espace réservé de la date 2">
            <a:extLst>
              <a:ext uri="{FF2B5EF4-FFF2-40B4-BE49-F238E27FC236}">
                <a16:creationId xmlns:a16="http://schemas.microsoft.com/office/drawing/2014/main" id="{74C9FF3B-01ED-48FC-80F1-0E44D70FB9E7}"/>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A8E5C406-594F-423A-8C17-BEF5D194A542}" type="datetime1">
              <a:rPr lang="fr-FR"/>
              <a:pPr lvl="0"/>
              <a:t>02/10/2021</a:t>
            </a:fld>
            <a:endParaRPr lang="fr-FR"/>
          </a:p>
        </p:txBody>
      </p:sp>
      <p:sp>
        <p:nvSpPr>
          <p:cNvPr id="34" name="Espace réservé de l'image des diapositives 3">
            <a:extLst>
              <a:ext uri="{FF2B5EF4-FFF2-40B4-BE49-F238E27FC236}">
                <a16:creationId xmlns:a16="http://schemas.microsoft.com/office/drawing/2014/main" id="{3AEF6ACB-1376-49F3-8A5B-051735073DFF}"/>
              </a:ext>
            </a:extLst>
          </p:cNvPr>
          <p:cNvSpPr>
            <a:spLocks noGrp="1" noRot="1" noChangeAspect="1"/>
          </p:cNvSpPr>
          <p:nvPr>
            <p:ph type="sldImg" sz="quarter" idx="4294967295"/>
          </p:nvPr>
        </p:nvSpPr>
        <p:spPr>
          <a:xfrm>
            <a:off x="1374772" y="1336679"/>
            <a:ext cx="4810128" cy="3608386"/>
          </a:xfrm>
          <a:prstGeom prst="rect">
            <a:avLst/>
          </a:prstGeom>
          <a:noFill/>
          <a:ln w="12701">
            <a:solidFill>
              <a:srgbClr val="000000"/>
            </a:solidFill>
            <a:prstDash val="solid"/>
          </a:ln>
        </p:spPr>
      </p:sp>
      <p:sp>
        <p:nvSpPr>
          <p:cNvPr id="35" name="Espace réservé des notes 4">
            <a:extLst>
              <a:ext uri="{FF2B5EF4-FFF2-40B4-BE49-F238E27FC236}">
                <a16:creationId xmlns:a16="http://schemas.microsoft.com/office/drawing/2014/main" id="{E869875B-7E74-4555-829F-F87A7C834A55}"/>
              </a:ext>
            </a:extLst>
          </p:cNvPr>
          <p:cNvSpPr txBox="1">
            <a:spLocks noGrp="1"/>
          </p:cNvSpPr>
          <p:nvPr>
            <p:ph type="body" sz="quarter" idx="4294967295"/>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6" name="Espace réservé du pied de page 5">
            <a:extLst>
              <a:ext uri="{FF2B5EF4-FFF2-40B4-BE49-F238E27FC236}">
                <a16:creationId xmlns:a16="http://schemas.microsoft.com/office/drawing/2014/main" id="{E283C046-4EB9-42DD-9358-6DB2F7EBC63A}"/>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7" name="Espace réservé du numéro de diapositive 6">
            <a:extLst>
              <a:ext uri="{FF2B5EF4-FFF2-40B4-BE49-F238E27FC236}">
                <a16:creationId xmlns:a16="http://schemas.microsoft.com/office/drawing/2014/main" id="{AF83FF7F-AAB2-4A6F-8BDE-68D7C0909C69}"/>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C961ED15-614C-4239-A8EE-6312B2EA4673}" type="slidenum">
              <a:t>‹#›</a:t>
            </a:fld>
            <a:endParaRPr lang="fr-FR"/>
          </a:p>
        </p:txBody>
      </p:sp>
      <p:sp>
        <p:nvSpPr>
          <p:cNvPr id="38" name="Espace réservé de l'en-tête 1">
            <a:extLst>
              <a:ext uri="{FF2B5EF4-FFF2-40B4-BE49-F238E27FC236}">
                <a16:creationId xmlns:a16="http://schemas.microsoft.com/office/drawing/2014/main" id="{53A6BD06-0721-4814-BD35-4F53A575C1AE}"/>
              </a:ext>
            </a:extLst>
          </p:cNvPr>
          <p:cNvSpPr txBox="1">
            <a:spLocks noGrp="1"/>
          </p:cNvSpPr>
          <p:nvPr>
            <p:ph type="hdr" sz="quarter" idx="10"/>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9" name="Espace réservé de la date 2">
            <a:extLst>
              <a:ext uri="{FF2B5EF4-FFF2-40B4-BE49-F238E27FC236}">
                <a16:creationId xmlns:a16="http://schemas.microsoft.com/office/drawing/2014/main" id="{CB1D3FE3-532A-448E-8196-3D10F36A2442}"/>
              </a:ext>
            </a:extLst>
          </p:cNvPr>
          <p:cNvSpPr txBox="1">
            <a:spLocks noGrp="1"/>
          </p:cNvSpPr>
          <p:nvPr>
            <p:ph type="dt" sz="quarter" idx="7"/>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7DBA35AC-009D-4522-BE37-FA4482483C5D}" type="datetime1">
              <a:rPr lang="fr-FR"/>
              <a:pPr lvl="0"/>
              <a:t>02/10/2021</a:t>
            </a:fld>
            <a:endParaRPr lang="fr-FR"/>
          </a:p>
        </p:txBody>
      </p:sp>
      <p:sp>
        <p:nvSpPr>
          <p:cNvPr id="40" name="Espace réservé de l'image des diapositives 3">
            <a:extLst>
              <a:ext uri="{FF2B5EF4-FFF2-40B4-BE49-F238E27FC236}">
                <a16:creationId xmlns:a16="http://schemas.microsoft.com/office/drawing/2014/main" id="{D326D9BF-D6D5-42F3-85E6-120DD467A8D4}"/>
              </a:ext>
            </a:extLst>
          </p:cNvPr>
          <p:cNvSpPr>
            <a:spLocks noGrp="1" noRot="1" noChangeAspect="1"/>
          </p:cNvSpPr>
          <p:nvPr>
            <p:ph type="sldImg" sz="quarter" idx="4294967295"/>
          </p:nvPr>
        </p:nvSpPr>
        <p:spPr>
          <a:xfrm>
            <a:off x="1374772" y="1336679"/>
            <a:ext cx="4810128" cy="3608386"/>
          </a:xfrm>
          <a:prstGeom prst="rect">
            <a:avLst/>
          </a:prstGeom>
          <a:noFill/>
          <a:ln w="12701">
            <a:solidFill>
              <a:srgbClr val="000000"/>
            </a:solidFill>
            <a:prstDash val="solid"/>
          </a:ln>
        </p:spPr>
      </p:sp>
      <p:sp>
        <p:nvSpPr>
          <p:cNvPr id="41" name="Espace réservé des notes 4">
            <a:extLst>
              <a:ext uri="{FF2B5EF4-FFF2-40B4-BE49-F238E27FC236}">
                <a16:creationId xmlns:a16="http://schemas.microsoft.com/office/drawing/2014/main" id="{6E748759-ACD3-4A91-9860-D82A83515F51}"/>
              </a:ext>
            </a:extLst>
          </p:cNvPr>
          <p:cNvSpPr txBox="1">
            <a:spLocks noGrp="1"/>
          </p:cNvSpPr>
          <p:nvPr>
            <p:ph type="body" sz="quarter" idx="4294967295"/>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2" name="Espace réservé du pied de page 5">
            <a:extLst>
              <a:ext uri="{FF2B5EF4-FFF2-40B4-BE49-F238E27FC236}">
                <a16:creationId xmlns:a16="http://schemas.microsoft.com/office/drawing/2014/main" id="{CD23E70B-F71F-4BC2-8242-D79F1A87A9F1}"/>
              </a:ext>
            </a:extLst>
          </p:cNvPr>
          <p:cNvSpPr txBox="1">
            <a:spLocks noGrp="1"/>
          </p:cNvSpPr>
          <p:nvPr>
            <p:ph type="ftr" sz="quarter" idx="9"/>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43" name="Espace réservé du numéro de diapositive 6">
            <a:extLst>
              <a:ext uri="{FF2B5EF4-FFF2-40B4-BE49-F238E27FC236}">
                <a16:creationId xmlns:a16="http://schemas.microsoft.com/office/drawing/2014/main" id="{4924CC11-5660-44B8-A1BC-806F7C7502E3}"/>
              </a:ext>
            </a:extLst>
          </p:cNvPr>
          <p:cNvSpPr txBox="1">
            <a:spLocks noGrp="1"/>
          </p:cNvSpPr>
          <p:nvPr>
            <p:ph type="sldNum" sz="quarter" idx="8"/>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A19EC6FB-7DF0-4B66-83A5-3505AE0B3DEC}" type="slidenum">
              <a:t>‹#›</a:t>
            </a:fld>
            <a:endParaRPr lang="fr-FR"/>
          </a:p>
        </p:txBody>
      </p:sp>
    </p:spTree>
    <p:extLst>
      <p:ext uri="{BB962C8B-B14F-4D97-AF65-F5344CB8AC3E}">
        <p14:creationId xmlns:p14="http://schemas.microsoft.com/office/powerpoint/2010/main" val="1306544455"/>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fr-FR" sz="2000" b="0" i="0" u="none" strike="noStrike" kern="0" cap="none" spc="0" baseline="0">
        <a:solidFill>
          <a:srgbClr val="000000"/>
        </a:solidFill>
        <a:uFillTx/>
        <a:latin typeface="Albany" pitchFamily="18"/>
        <a:cs typeface="Tahoma" pitchFamily="2"/>
      </a:defRPr>
    </a:lvl1pPr>
    <a:lvl2pPr marL="457200" marR="0" lvl="1"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F050AA93-F934-4306-85C2-0270E6EFDC6B}"/>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88C9328-85DF-4DD1-83D7-09636CA38E7F}"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F1CA9069-DA2B-4994-8DD6-3B2000066BB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382EB6-948F-439E-A80C-B658FC84E9BB}" type="slidenum">
              <a:t>1</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67F728AF-7DB7-45B9-8730-5A1FCBF9C668}"/>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F17F854-3A22-445A-A717-C559FBCB9695}" type="slidenum">
              <a:t>1</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5A37288F-2F72-4720-BFA3-757FB61BF787}"/>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CFAE53CF-2D9D-4D14-BD62-7CF9B6FA5770}"/>
              </a:ext>
            </a:extLst>
          </p:cNvPr>
          <p:cNvSpPr txBox="1">
            <a:spLocks noGrp="1"/>
          </p:cNvSpPr>
          <p:nvPr>
            <p:ph type="body" sz="quarter" idx="1"/>
          </p:nvPr>
        </p:nvSpPr>
        <p:spPr>
          <a:xfrm>
            <a:off x="755998" y="5078522"/>
            <a:ext cx="6047640" cy="4811042"/>
          </a:xfrm>
        </p:spPr>
        <p:txBody>
          <a:bodyPr lIns="0" tIns="0" rIns="0" bIns="0">
            <a:spAutoFit/>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17C26115-5C06-4652-AB87-BD82267BC490}"/>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06A2380-E474-45C1-B996-B5CA5E9019A7}"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F54CBADE-9EF0-48A1-994C-EF7260B8E70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56693D6-4250-4A98-9FE2-509EE218A385}" type="slidenum">
              <a:t>2</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07BDA8E5-6888-4760-96F5-5A973A201404}"/>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A0C74B3-5DCC-46F0-95DD-56178E27D2B3}" type="slidenum">
              <a:t>2</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BD284B72-9C03-4364-B7A9-BB2C4DDD48D7}"/>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37A2F05C-36E2-4357-A1A3-B240A76A13FB}"/>
              </a:ext>
            </a:extLst>
          </p:cNvPr>
          <p:cNvSpPr txBox="1">
            <a:spLocks noGrp="1"/>
          </p:cNvSpPr>
          <p:nvPr>
            <p:ph type="body" sz="quarter" idx="1"/>
          </p:nvPr>
        </p:nvSpPr>
        <p:spPr>
          <a:xfrm>
            <a:off x="755998" y="5078522"/>
            <a:ext cx="6047640" cy="4811042"/>
          </a:xfrm>
        </p:spPr>
        <p:txBody>
          <a:bodyPr lIns="0" tIns="0" rIns="0" bIns="0"/>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C20EAE7B-0155-4A55-8661-423301290CF7}"/>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38A5EAA-07F6-4C2B-BFD1-4AB5422E48DB}"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1603D5B7-7E25-4376-A5B2-DAEC111B32B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DCBE068-B363-4C58-8E7E-6E285D548B6A}" type="slidenum">
              <a:t>3</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C40CEA58-BFCD-421D-831D-E7D0FB8B8CE1}"/>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2B511A9-9CE8-4B8B-8DD4-BD2178E888F3}" type="slidenum">
              <a:t>3</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475E1B3F-1539-428F-BD16-8C9BA57AAB44}"/>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CEC1A8A3-B6BE-4E1E-9682-4A634A45CA55}"/>
              </a:ext>
            </a:extLst>
          </p:cNvPr>
          <p:cNvSpPr txBox="1">
            <a:spLocks noGrp="1"/>
          </p:cNvSpPr>
          <p:nvPr>
            <p:ph type="body" sz="quarter" idx="1"/>
          </p:nvPr>
        </p:nvSpPr>
        <p:spPr>
          <a:xfrm>
            <a:off x="755998" y="5078522"/>
            <a:ext cx="6047640" cy="4811042"/>
          </a:xfrm>
        </p:spPr>
        <p:txBody>
          <a:bodyPr lIns="0" tIns="0" rIns="0" bIns="0"/>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48947233-7A18-42F7-9589-74954897C9E7}"/>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C347419-863C-4162-A447-7935DCE7807C}"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0D27431E-9D4F-433B-BB65-DD078228C639}"/>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5CAEB9C-7C5E-4E32-A14A-1223F78B395D}" type="slidenum">
              <a:t>5</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A920C50F-D5FB-4DF4-8FA7-1C1B3BC39DA9}"/>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1C6BD28-3015-4029-8F7B-39F00F5D7D6F}" type="slidenum">
              <a:t>5</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7CE0EA8C-2640-4923-8213-F849124046FF}"/>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9CC3D701-13C2-4502-AE2C-CC09C5C14D96}"/>
              </a:ext>
            </a:extLst>
          </p:cNvPr>
          <p:cNvSpPr txBox="1">
            <a:spLocks noGrp="1"/>
          </p:cNvSpPr>
          <p:nvPr>
            <p:ph type="body" sz="quarter" idx="1"/>
          </p:nvPr>
        </p:nvSpPr>
        <p:spPr>
          <a:xfrm>
            <a:off x="755998" y="5078522"/>
            <a:ext cx="6047640" cy="4811042"/>
          </a:xfrm>
        </p:spPr>
        <p:txBody>
          <a:bodyPr lIns="0" tIns="0" rIns="0" bIns="0"/>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BF9A47C1-0A6D-434F-A7CB-91BC645E90B8}"/>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EBADEB9-D2A0-4D01-B85C-78C16EC7B943}"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A2499E1E-6C81-4F0F-8480-96EF2945B4B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0E8121C-51E0-4B29-848A-97F1B013FD07}" type="slidenum">
              <a:t>6</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4E335DF9-CCC8-447D-A013-BFC59C276599}"/>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DD24EF0-3432-4D5F-AC8F-3BD39BCB7054}" type="slidenum">
              <a:t>6</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E3C59F85-8935-436C-956A-16455BC723FF}"/>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77E0F743-7902-4296-9DDF-FC40D3AA0506}"/>
              </a:ext>
            </a:extLst>
          </p:cNvPr>
          <p:cNvSpPr txBox="1">
            <a:spLocks noGrp="1"/>
          </p:cNvSpPr>
          <p:nvPr>
            <p:ph type="body" sz="quarter" idx="1"/>
          </p:nvPr>
        </p:nvSpPr>
        <p:spPr>
          <a:xfrm>
            <a:off x="755998" y="5078522"/>
            <a:ext cx="6047640" cy="4811042"/>
          </a:xfrm>
        </p:spPr>
        <p:txBody>
          <a:bodyPr lIns="0" tIns="0" rIns="0" bIns="0"/>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4B1CC6A7-3F3B-4DDA-A9CF-2B5FA32CBB40}"/>
              </a:ext>
            </a:extLst>
          </p:cNvPr>
          <p:cNvSpPr txBox="1"/>
          <p:nvPr/>
        </p:nvSpPr>
        <p:spPr>
          <a:xfrm>
            <a:off x="4281485" y="0"/>
            <a:ext cx="3276596" cy="536579"/>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C3EAE5B-0D14-4B1F-847A-E0BB65B6A696}" type="datetime1">
              <a:rPr lang="fr-FR"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02/10/2021</a:t>
            </a:fld>
            <a:endParaRPr lang="fr-FR" sz="1200" b="0" i="0" u="none" strike="noStrike" kern="1200" cap="none" spc="0" baseline="0">
              <a:solidFill>
                <a:srgbClr val="000000"/>
              </a:solidFill>
              <a:uFillTx/>
              <a:latin typeface="Calibri"/>
            </a:endParaRPr>
          </a:p>
        </p:txBody>
      </p:sp>
      <p:sp>
        <p:nvSpPr>
          <p:cNvPr id="3" name="Espace réservé du numéro de diapositive 12">
            <a:extLst>
              <a:ext uri="{FF2B5EF4-FFF2-40B4-BE49-F238E27FC236}">
                <a16:creationId xmlns:a16="http://schemas.microsoft.com/office/drawing/2014/main" id="{ABC4E0DE-22EB-48FD-AF2D-159A5E9994D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2730276-6806-4830-B8D1-06E7C873E83A}" type="slidenum">
              <a:t>7</a:t>
            </a:fld>
            <a:endParaRPr lang="en-US" sz="1400" b="0" i="0" u="none" strike="noStrike" kern="1200" cap="none" spc="0" baseline="0">
              <a:solidFill>
                <a:srgbClr val="FFFFFF"/>
              </a:solidFill>
              <a:uFillTx/>
              <a:latin typeface="Thorndale" pitchFamily="18"/>
              <a:ea typeface="Andale Sans UI" pitchFamily="2"/>
              <a:cs typeface="Tahoma" pitchFamily="2"/>
            </a:endParaRPr>
          </a:p>
        </p:txBody>
      </p:sp>
      <p:sp>
        <p:nvSpPr>
          <p:cNvPr id="4" name="Espace réservé du numéro de diapositive 6">
            <a:extLst>
              <a:ext uri="{FF2B5EF4-FFF2-40B4-BE49-F238E27FC236}">
                <a16:creationId xmlns:a16="http://schemas.microsoft.com/office/drawing/2014/main" id="{B8361BE6-33FF-4F10-BAF4-D6FF486E8E46}"/>
              </a:ext>
            </a:extLst>
          </p:cNvPr>
          <p:cNvSpPr txBox="1"/>
          <p:nvPr/>
        </p:nvSpPr>
        <p:spPr>
          <a:xfrm>
            <a:off x="4278962" y="10157402"/>
            <a:ext cx="3280684" cy="534238"/>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A09A018-879A-4A25-9B48-D8C8FCB8E18E}" type="slidenum">
              <a:t>7</a:t>
            </a:fld>
            <a:endParaRPr lang="fr-FR" sz="1400" b="0" i="0" u="none" strike="noStrike" kern="1200" cap="none" spc="0" baseline="0">
              <a:solidFill>
                <a:srgbClr val="FFFFFF"/>
              </a:solidFill>
              <a:uFillTx/>
              <a:latin typeface="Thorndale" pitchFamily="18"/>
              <a:ea typeface="Andale Sans UI" pitchFamily="2"/>
              <a:cs typeface="Tahoma" pitchFamily="2"/>
            </a:endParaRPr>
          </a:p>
        </p:txBody>
      </p:sp>
      <p:sp>
        <p:nvSpPr>
          <p:cNvPr id="5" name="Espace réservé de l'image des diapositives 1">
            <a:extLst>
              <a:ext uri="{FF2B5EF4-FFF2-40B4-BE49-F238E27FC236}">
                <a16:creationId xmlns:a16="http://schemas.microsoft.com/office/drawing/2014/main" id="{401B8106-F885-4DDB-ADA1-CB58F67B4A0A}"/>
              </a:ext>
            </a:extLst>
          </p:cNvPr>
          <p:cNvSpPr>
            <a:spLocks noGrp="1" noRot="1" noChangeAspect="1"/>
          </p:cNvSpPr>
          <p:nvPr>
            <p:ph type="sldImg"/>
          </p:nvPr>
        </p:nvSpPr>
        <p:spPr>
          <a:xfrm>
            <a:off x="1106488" y="812801"/>
            <a:ext cx="5345116" cy="4008436"/>
          </a:xfrm>
          <a:solidFill>
            <a:srgbClr val="4472C4"/>
          </a:solidFill>
          <a:ln w="25402">
            <a:solidFill>
              <a:srgbClr val="2F528F"/>
            </a:solidFill>
            <a:prstDash val="solid"/>
          </a:ln>
        </p:spPr>
      </p:sp>
      <p:sp>
        <p:nvSpPr>
          <p:cNvPr id="6" name="Espace réservé des notes 2">
            <a:extLst>
              <a:ext uri="{FF2B5EF4-FFF2-40B4-BE49-F238E27FC236}">
                <a16:creationId xmlns:a16="http://schemas.microsoft.com/office/drawing/2014/main" id="{A215E8D0-8BF2-447E-8A18-CE2BB53E491C}"/>
              </a:ext>
            </a:extLst>
          </p:cNvPr>
          <p:cNvSpPr txBox="1">
            <a:spLocks noGrp="1"/>
          </p:cNvSpPr>
          <p:nvPr>
            <p:ph type="body" sz="quarter" idx="1"/>
          </p:nvPr>
        </p:nvSpPr>
        <p:spPr>
          <a:xfrm>
            <a:off x="755998" y="5078522"/>
            <a:ext cx="6047640" cy="4811042"/>
          </a:xfrm>
        </p:spPr>
        <p:txBody>
          <a:bodyPr lIns="0" tIns="0" rIns="0" bIns="0"/>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55F28F-54B7-435B-B53B-615F1032E492}"/>
              </a:ext>
            </a:extLst>
          </p:cNvPr>
          <p:cNvSpPr txBox="1">
            <a:spLocks noGrp="1"/>
          </p:cNvSpPr>
          <p:nvPr>
            <p:ph type="ctrTitle"/>
          </p:nvPr>
        </p:nvSpPr>
        <p:spPr>
          <a:xfrm>
            <a:off x="1260472" y="1236661"/>
            <a:ext cx="7559673" cy="2632072"/>
          </a:xfrm>
        </p:spPr>
        <p:txBody>
          <a:bodyPr anchor="b"/>
          <a:lstStyle>
            <a:lvl1pPr>
              <a:defRPr lang="fr-FR" sz="6000"/>
            </a:lvl1pPr>
          </a:lstStyle>
          <a:p>
            <a:pPr lvl="0"/>
            <a:r>
              <a:rPr lang="fr-FR"/>
              <a:t>Modifiez le style du titre</a:t>
            </a:r>
          </a:p>
        </p:txBody>
      </p:sp>
      <p:sp>
        <p:nvSpPr>
          <p:cNvPr id="3" name="Sous-titre 2">
            <a:extLst>
              <a:ext uri="{FF2B5EF4-FFF2-40B4-BE49-F238E27FC236}">
                <a16:creationId xmlns:a16="http://schemas.microsoft.com/office/drawing/2014/main" id="{C5FE7E58-A36E-4E71-A3D3-7D44EE637503}"/>
              </a:ext>
            </a:extLst>
          </p:cNvPr>
          <p:cNvSpPr txBox="1">
            <a:spLocks noGrp="1"/>
          </p:cNvSpPr>
          <p:nvPr>
            <p:ph type="subTitle" idx="1"/>
          </p:nvPr>
        </p:nvSpPr>
        <p:spPr>
          <a:xfrm>
            <a:off x="1260472" y="3970333"/>
            <a:ext cx="7559673" cy="1825627"/>
          </a:xfrm>
        </p:spPr>
        <p:txBody>
          <a:bodyPr anchorCtr="1"/>
          <a:lstStyle>
            <a:lvl1pPr algn="ctr">
              <a:defRPr sz="2400"/>
            </a:lvl1pPr>
          </a:lstStyle>
          <a:p>
            <a:pPr lvl="0"/>
            <a:r>
              <a:rPr lang="fr-FR"/>
              <a:t>Modifiez le style des sous-titres du masque</a:t>
            </a:r>
          </a:p>
        </p:txBody>
      </p:sp>
      <p:sp>
        <p:nvSpPr>
          <p:cNvPr id="4" name="Espace réservé de la date 3">
            <a:extLst>
              <a:ext uri="{FF2B5EF4-FFF2-40B4-BE49-F238E27FC236}">
                <a16:creationId xmlns:a16="http://schemas.microsoft.com/office/drawing/2014/main" id="{106D238B-BDD9-4098-8F81-EA39B6CD9CF5}"/>
              </a:ext>
            </a:extLst>
          </p:cNvPr>
          <p:cNvSpPr txBox="1">
            <a:spLocks noGrp="1"/>
          </p:cNvSpPr>
          <p:nvPr>
            <p:ph type="dt" sz="half" idx="7"/>
          </p:nvPr>
        </p:nvSpPr>
        <p:spPr/>
        <p:txBody>
          <a:bodyPr/>
          <a:lstStyle>
            <a:lvl1pPr>
              <a:defRPr/>
            </a:lvl1pPr>
          </a:lstStyle>
          <a:p>
            <a:pPr lvl="0"/>
            <a:endParaRPr lang="en-US"/>
          </a:p>
        </p:txBody>
      </p:sp>
      <p:sp>
        <p:nvSpPr>
          <p:cNvPr id="5" name="Espace réservé du pied de page 4">
            <a:extLst>
              <a:ext uri="{FF2B5EF4-FFF2-40B4-BE49-F238E27FC236}">
                <a16:creationId xmlns:a16="http://schemas.microsoft.com/office/drawing/2014/main" id="{4E1BDBBF-B6F4-4A3E-9B22-271CF9F97286}"/>
              </a:ext>
            </a:extLst>
          </p:cNvPr>
          <p:cNvSpPr txBox="1">
            <a:spLocks noGrp="1"/>
          </p:cNvSpPr>
          <p:nvPr>
            <p:ph type="ftr" sz="quarter" idx="9"/>
          </p:nvPr>
        </p:nvSpPr>
        <p:spPr/>
        <p:txBody>
          <a:bodyPr/>
          <a:lstStyle>
            <a:lvl1pPr>
              <a:defRPr/>
            </a:lvl1pPr>
          </a:lstStyle>
          <a:p>
            <a:pPr lvl="0"/>
            <a:endParaRPr lang="en-US"/>
          </a:p>
        </p:txBody>
      </p:sp>
      <p:sp>
        <p:nvSpPr>
          <p:cNvPr id="6" name="Espace réservé du numéro de diapositive 5">
            <a:extLst>
              <a:ext uri="{FF2B5EF4-FFF2-40B4-BE49-F238E27FC236}">
                <a16:creationId xmlns:a16="http://schemas.microsoft.com/office/drawing/2014/main" id="{B4B5E4A3-82DA-4844-AB2B-166C2898778F}"/>
              </a:ext>
            </a:extLst>
          </p:cNvPr>
          <p:cNvSpPr txBox="1">
            <a:spLocks noGrp="1"/>
          </p:cNvSpPr>
          <p:nvPr>
            <p:ph type="sldNum" sz="quarter" idx="8"/>
          </p:nvPr>
        </p:nvSpPr>
        <p:spPr/>
        <p:txBody>
          <a:bodyPr/>
          <a:lstStyle>
            <a:lvl1pPr>
              <a:defRPr/>
            </a:lvl1pPr>
          </a:lstStyle>
          <a:p>
            <a:pPr lvl="0"/>
            <a:fld id="{28AA5EB9-1A9D-40CB-906F-708A023EDD64}" type="slidenum">
              <a:t>‹#›</a:t>
            </a:fld>
            <a:endParaRPr lang="en-US"/>
          </a:p>
        </p:txBody>
      </p:sp>
    </p:spTree>
    <p:extLst>
      <p:ext uri="{BB962C8B-B14F-4D97-AF65-F5344CB8AC3E}">
        <p14:creationId xmlns:p14="http://schemas.microsoft.com/office/powerpoint/2010/main" val="3416761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19E98-4470-4757-B446-1CD9A6523775}"/>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C1331913-A660-473A-8D1C-143ACD82C76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480C9C-AE75-41D4-9719-8CC4CC802EAD}"/>
              </a:ext>
            </a:extLst>
          </p:cNvPr>
          <p:cNvSpPr txBox="1">
            <a:spLocks noGrp="1"/>
          </p:cNvSpPr>
          <p:nvPr>
            <p:ph type="dt" sz="half" idx="7"/>
          </p:nvPr>
        </p:nvSpPr>
        <p:spPr/>
        <p:txBody>
          <a:bodyPr/>
          <a:lstStyle>
            <a:lvl1pPr>
              <a:defRPr/>
            </a:lvl1pPr>
          </a:lstStyle>
          <a:p>
            <a:pPr lvl="0"/>
            <a:endParaRPr lang="en-US"/>
          </a:p>
        </p:txBody>
      </p:sp>
      <p:sp>
        <p:nvSpPr>
          <p:cNvPr id="5" name="Espace réservé du pied de page 4">
            <a:extLst>
              <a:ext uri="{FF2B5EF4-FFF2-40B4-BE49-F238E27FC236}">
                <a16:creationId xmlns:a16="http://schemas.microsoft.com/office/drawing/2014/main" id="{D99DEDE8-C078-44D5-9324-A9F62B1E19F6}"/>
              </a:ext>
            </a:extLst>
          </p:cNvPr>
          <p:cNvSpPr txBox="1">
            <a:spLocks noGrp="1"/>
          </p:cNvSpPr>
          <p:nvPr>
            <p:ph type="ftr" sz="quarter" idx="9"/>
          </p:nvPr>
        </p:nvSpPr>
        <p:spPr/>
        <p:txBody>
          <a:bodyPr/>
          <a:lstStyle>
            <a:lvl1pPr>
              <a:defRPr/>
            </a:lvl1pPr>
          </a:lstStyle>
          <a:p>
            <a:pPr lvl="0"/>
            <a:endParaRPr lang="en-US"/>
          </a:p>
        </p:txBody>
      </p:sp>
      <p:sp>
        <p:nvSpPr>
          <p:cNvPr id="6" name="Espace réservé du numéro de diapositive 5">
            <a:extLst>
              <a:ext uri="{FF2B5EF4-FFF2-40B4-BE49-F238E27FC236}">
                <a16:creationId xmlns:a16="http://schemas.microsoft.com/office/drawing/2014/main" id="{BE0431F2-8871-42A0-892D-913ED86CAA46}"/>
              </a:ext>
            </a:extLst>
          </p:cNvPr>
          <p:cNvSpPr txBox="1">
            <a:spLocks noGrp="1"/>
          </p:cNvSpPr>
          <p:nvPr>
            <p:ph type="sldNum" sz="quarter" idx="8"/>
          </p:nvPr>
        </p:nvSpPr>
        <p:spPr/>
        <p:txBody>
          <a:bodyPr/>
          <a:lstStyle>
            <a:lvl1pPr>
              <a:defRPr/>
            </a:lvl1pPr>
          </a:lstStyle>
          <a:p>
            <a:pPr lvl="0"/>
            <a:fld id="{45A90F30-FF9C-4AF8-9AE8-8B6ABE8D5D37}" type="slidenum">
              <a:t>‹#›</a:t>
            </a:fld>
            <a:endParaRPr lang="en-US"/>
          </a:p>
        </p:txBody>
      </p:sp>
    </p:spTree>
    <p:extLst>
      <p:ext uri="{BB962C8B-B14F-4D97-AF65-F5344CB8AC3E}">
        <p14:creationId xmlns:p14="http://schemas.microsoft.com/office/powerpoint/2010/main" val="2345583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16E079E-C604-42C8-A5ED-6D97996783EA}"/>
              </a:ext>
            </a:extLst>
          </p:cNvPr>
          <p:cNvSpPr txBox="1">
            <a:spLocks noGrp="1"/>
          </p:cNvSpPr>
          <p:nvPr>
            <p:ph type="title" orient="vert"/>
          </p:nvPr>
        </p:nvSpPr>
        <p:spPr>
          <a:xfrm>
            <a:off x="7308854" y="301623"/>
            <a:ext cx="2266953" cy="6142033"/>
          </a:xfrm>
        </p:spPr>
        <p:txBody>
          <a:bodyPr vert="eaVert"/>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B540A59A-CC68-4716-AE6E-F583A6E8FC7D}"/>
              </a:ext>
            </a:extLst>
          </p:cNvPr>
          <p:cNvSpPr txBox="1">
            <a:spLocks noGrp="1"/>
          </p:cNvSpPr>
          <p:nvPr>
            <p:ph type="body" orient="vert" idx="1"/>
          </p:nvPr>
        </p:nvSpPr>
        <p:spPr>
          <a:xfrm>
            <a:off x="503240" y="301623"/>
            <a:ext cx="6653210" cy="6142033"/>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8C70A9-7D96-42AD-9F78-DF4B679EC3C4}"/>
              </a:ext>
            </a:extLst>
          </p:cNvPr>
          <p:cNvSpPr txBox="1">
            <a:spLocks noGrp="1"/>
          </p:cNvSpPr>
          <p:nvPr>
            <p:ph type="dt" sz="half" idx="7"/>
          </p:nvPr>
        </p:nvSpPr>
        <p:spPr/>
        <p:txBody>
          <a:bodyPr/>
          <a:lstStyle>
            <a:lvl1pPr>
              <a:defRPr/>
            </a:lvl1pPr>
          </a:lstStyle>
          <a:p>
            <a:pPr lvl="0"/>
            <a:endParaRPr lang="en-US"/>
          </a:p>
        </p:txBody>
      </p:sp>
      <p:sp>
        <p:nvSpPr>
          <p:cNvPr id="5" name="Espace réservé du pied de page 4">
            <a:extLst>
              <a:ext uri="{FF2B5EF4-FFF2-40B4-BE49-F238E27FC236}">
                <a16:creationId xmlns:a16="http://schemas.microsoft.com/office/drawing/2014/main" id="{CE3F0EA1-78E2-4415-B5C5-070F75DA888C}"/>
              </a:ext>
            </a:extLst>
          </p:cNvPr>
          <p:cNvSpPr txBox="1">
            <a:spLocks noGrp="1"/>
          </p:cNvSpPr>
          <p:nvPr>
            <p:ph type="ftr" sz="quarter" idx="9"/>
          </p:nvPr>
        </p:nvSpPr>
        <p:spPr/>
        <p:txBody>
          <a:bodyPr/>
          <a:lstStyle>
            <a:lvl1pPr>
              <a:defRPr/>
            </a:lvl1pPr>
          </a:lstStyle>
          <a:p>
            <a:pPr lvl="0"/>
            <a:endParaRPr lang="en-US"/>
          </a:p>
        </p:txBody>
      </p:sp>
      <p:sp>
        <p:nvSpPr>
          <p:cNvPr id="6" name="Espace réservé du numéro de diapositive 5">
            <a:extLst>
              <a:ext uri="{FF2B5EF4-FFF2-40B4-BE49-F238E27FC236}">
                <a16:creationId xmlns:a16="http://schemas.microsoft.com/office/drawing/2014/main" id="{2B135CE8-980D-419C-B72D-81793422E04D}"/>
              </a:ext>
            </a:extLst>
          </p:cNvPr>
          <p:cNvSpPr txBox="1">
            <a:spLocks noGrp="1"/>
          </p:cNvSpPr>
          <p:nvPr>
            <p:ph type="sldNum" sz="quarter" idx="8"/>
          </p:nvPr>
        </p:nvSpPr>
        <p:spPr/>
        <p:txBody>
          <a:bodyPr/>
          <a:lstStyle>
            <a:lvl1pPr>
              <a:defRPr/>
            </a:lvl1pPr>
          </a:lstStyle>
          <a:p>
            <a:pPr lvl="0"/>
            <a:fld id="{632CE14B-60D9-41B0-818B-B9712B0879B9}" type="slidenum">
              <a:t>‹#›</a:t>
            </a:fld>
            <a:endParaRPr lang="en-US"/>
          </a:p>
        </p:txBody>
      </p:sp>
    </p:spTree>
    <p:extLst>
      <p:ext uri="{BB962C8B-B14F-4D97-AF65-F5344CB8AC3E}">
        <p14:creationId xmlns:p14="http://schemas.microsoft.com/office/powerpoint/2010/main" val="2427517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3D7AD-3A25-4C0B-9F04-4703EE9EC02A}"/>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5F18181B-3E57-428B-A0AD-A4F8F1251D07}"/>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B1B2546-A20D-453D-B8F1-FFAB76E4CC8B}"/>
              </a:ext>
            </a:extLst>
          </p:cNvPr>
          <p:cNvSpPr txBox="1">
            <a:spLocks noGrp="1"/>
          </p:cNvSpPr>
          <p:nvPr>
            <p:ph type="dt" sz="half" idx="7"/>
          </p:nvPr>
        </p:nvSpPr>
        <p:spPr/>
        <p:txBody>
          <a:bodyPr/>
          <a:lstStyle>
            <a:lvl1pPr>
              <a:defRPr/>
            </a:lvl1pPr>
          </a:lstStyle>
          <a:p>
            <a:pPr lvl="0"/>
            <a:endParaRPr lang="en-US"/>
          </a:p>
        </p:txBody>
      </p:sp>
      <p:sp>
        <p:nvSpPr>
          <p:cNvPr id="5" name="Espace réservé du pied de page 4">
            <a:extLst>
              <a:ext uri="{FF2B5EF4-FFF2-40B4-BE49-F238E27FC236}">
                <a16:creationId xmlns:a16="http://schemas.microsoft.com/office/drawing/2014/main" id="{9A920529-537B-464D-9412-1D224FE03EAE}"/>
              </a:ext>
            </a:extLst>
          </p:cNvPr>
          <p:cNvSpPr txBox="1">
            <a:spLocks noGrp="1"/>
          </p:cNvSpPr>
          <p:nvPr>
            <p:ph type="ftr" sz="quarter" idx="9"/>
          </p:nvPr>
        </p:nvSpPr>
        <p:spPr/>
        <p:txBody>
          <a:bodyPr/>
          <a:lstStyle>
            <a:lvl1pPr>
              <a:defRPr/>
            </a:lvl1pPr>
          </a:lstStyle>
          <a:p>
            <a:pPr lvl="0"/>
            <a:endParaRPr lang="en-US"/>
          </a:p>
        </p:txBody>
      </p:sp>
      <p:sp>
        <p:nvSpPr>
          <p:cNvPr id="6" name="Espace réservé du numéro de diapositive 5">
            <a:extLst>
              <a:ext uri="{FF2B5EF4-FFF2-40B4-BE49-F238E27FC236}">
                <a16:creationId xmlns:a16="http://schemas.microsoft.com/office/drawing/2014/main" id="{C524ACC9-4E24-4EF3-B805-5621BD15AB08}"/>
              </a:ext>
            </a:extLst>
          </p:cNvPr>
          <p:cNvSpPr txBox="1">
            <a:spLocks noGrp="1"/>
          </p:cNvSpPr>
          <p:nvPr>
            <p:ph type="sldNum" sz="quarter" idx="8"/>
          </p:nvPr>
        </p:nvSpPr>
        <p:spPr/>
        <p:txBody>
          <a:bodyPr/>
          <a:lstStyle>
            <a:lvl1pPr>
              <a:defRPr/>
            </a:lvl1pPr>
          </a:lstStyle>
          <a:p>
            <a:pPr lvl="0"/>
            <a:fld id="{F5B794DF-933C-4995-992D-BA64485B7370}" type="slidenum">
              <a:t>‹#›</a:t>
            </a:fld>
            <a:endParaRPr lang="en-US"/>
          </a:p>
        </p:txBody>
      </p:sp>
    </p:spTree>
    <p:extLst>
      <p:ext uri="{BB962C8B-B14F-4D97-AF65-F5344CB8AC3E}">
        <p14:creationId xmlns:p14="http://schemas.microsoft.com/office/powerpoint/2010/main" val="403571799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5F2F27-01E3-4905-8F3E-AF5E97BC5634}"/>
              </a:ext>
            </a:extLst>
          </p:cNvPr>
          <p:cNvSpPr txBox="1">
            <a:spLocks noGrp="1"/>
          </p:cNvSpPr>
          <p:nvPr>
            <p:ph type="title"/>
          </p:nvPr>
        </p:nvSpPr>
        <p:spPr>
          <a:xfrm>
            <a:off x="687391" y="1884358"/>
            <a:ext cx="8694736" cy="3144841"/>
          </a:xfrm>
        </p:spPr>
        <p:txBody>
          <a:bodyPr anchor="b"/>
          <a:lstStyle>
            <a:lvl1pPr>
              <a:defRPr lang="fr-FR" sz="6000"/>
            </a:lvl1pPr>
          </a:lstStyle>
          <a:p>
            <a:pPr lvl="0"/>
            <a:r>
              <a:rPr lang="fr-FR"/>
              <a:t>Modifiez le style du titre</a:t>
            </a:r>
          </a:p>
        </p:txBody>
      </p:sp>
      <p:sp>
        <p:nvSpPr>
          <p:cNvPr id="3" name="Espace réservé du texte 2">
            <a:extLst>
              <a:ext uri="{FF2B5EF4-FFF2-40B4-BE49-F238E27FC236}">
                <a16:creationId xmlns:a16="http://schemas.microsoft.com/office/drawing/2014/main" id="{55960A42-88AD-426F-8A52-B848D1647D2B}"/>
              </a:ext>
            </a:extLst>
          </p:cNvPr>
          <p:cNvSpPr txBox="1">
            <a:spLocks noGrp="1"/>
          </p:cNvSpPr>
          <p:nvPr>
            <p:ph type="body" idx="1"/>
          </p:nvPr>
        </p:nvSpPr>
        <p:spPr>
          <a:xfrm>
            <a:off x="687391" y="5059366"/>
            <a:ext cx="8694736" cy="1652585"/>
          </a:xfrm>
        </p:spPr>
        <p:txBody>
          <a:bodyPr/>
          <a:lstStyle>
            <a:lvl1pPr>
              <a:defRPr sz="2400">
                <a:solidFill>
                  <a:srgbClr val="898989"/>
                </a:solidFill>
              </a:defRPr>
            </a:lvl1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CDA6A74-ECA9-4CB6-B009-804515AC8212}"/>
              </a:ext>
            </a:extLst>
          </p:cNvPr>
          <p:cNvSpPr txBox="1">
            <a:spLocks noGrp="1"/>
          </p:cNvSpPr>
          <p:nvPr>
            <p:ph type="dt" sz="half" idx="7"/>
          </p:nvPr>
        </p:nvSpPr>
        <p:spPr/>
        <p:txBody>
          <a:bodyPr/>
          <a:lstStyle>
            <a:lvl1pPr>
              <a:defRPr/>
            </a:lvl1pPr>
          </a:lstStyle>
          <a:p>
            <a:pPr lvl="0"/>
            <a:endParaRPr lang="en-US"/>
          </a:p>
        </p:txBody>
      </p:sp>
      <p:sp>
        <p:nvSpPr>
          <p:cNvPr id="5" name="Espace réservé du pied de page 4">
            <a:extLst>
              <a:ext uri="{FF2B5EF4-FFF2-40B4-BE49-F238E27FC236}">
                <a16:creationId xmlns:a16="http://schemas.microsoft.com/office/drawing/2014/main" id="{29C12D67-AD7E-4E45-8598-1BB8E2666D01}"/>
              </a:ext>
            </a:extLst>
          </p:cNvPr>
          <p:cNvSpPr txBox="1">
            <a:spLocks noGrp="1"/>
          </p:cNvSpPr>
          <p:nvPr>
            <p:ph type="ftr" sz="quarter" idx="9"/>
          </p:nvPr>
        </p:nvSpPr>
        <p:spPr/>
        <p:txBody>
          <a:bodyPr/>
          <a:lstStyle>
            <a:lvl1pPr>
              <a:defRPr/>
            </a:lvl1pPr>
          </a:lstStyle>
          <a:p>
            <a:pPr lvl="0"/>
            <a:endParaRPr lang="en-US"/>
          </a:p>
        </p:txBody>
      </p:sp>
      <p:sp>
        <p:nvSpPr>
          <p:cNvPr id="6" name="Espace réservé du numéro de diapositive 5">
            <a:extLst>
              <a:ext uri="{FF2B5EF4-FFF2-40B4-BE49-F238E27FC236}">
                <a16:creationId xmlns:a16="http://schemas.microsoft.com/office/drawing/2014/main" id="{0A7CE55F-AB84-4F2F-A1F7-015A30463C7D}"/>
              </a:ext>
            </a:extLst>
          </p:cNvPr>
          <p:cNvSpPr txBox="1">
            <a:spLocks noGrp="1"/>
          </p:cNvSpPr>
          <p:nvPr>
            <p:ph type="sldNum" sz="quarter" idx="8"/>
          </p:nvPr>
        </p:nvSpPr>
        <p:spPr/>
        <p:txBody>
          <a:bodyPr/>
          <a:lstStyle>
            <a:lvl1pPr>
              <a:defRPr/>
            </a:lvl1pPr>
          </a:lstStyle>
          <a:p>
            <a:pPr lvl="0"/>
            <a:fld id="{9ADB51D0-6B39-4BF0-8F5B-F1C5BAFF70CA}" type="slidenum">
              <a:t>‹#›</a:t>
            </a:fld>
            <a:endParaRPr lang="en-US"/>
          </a:p>
        </p:txBody>
      </p:sp>
    </p:spTree>
    <p:extLst>
      <p:ext uri="{BB962C8B-B14F-4D97-AF65-F5344CB8AC3E}">
        <p14:creationId xmlns:p14="http://schemas.microsoft.com/office/powerpoint/2010/main" val="2164210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C13D05-6189-4DA3-AC36-ACE71662A233}"/>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E346F2ED-E3B3-47CC-974D-8321FC6F9543}"/>
              </a:ext>
            </a:extLst>
          </p:cNvPr>
          <p:cNvSpPr txBox="1">
            <a:spLocks noGrp="1"/>
          </p:cNvSpPr>
          <p:nvPr>
            <p:ph idx="1"/>
          </p:nvPr>
        </p:nvSpPr>
        <p:spPr>
          <a:xfrm>
            <a:off x="503240" y="2165354"/>
            <a:ext cx="4459291" cy="4278313"/>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0AE1357-BD8D-4ABE-BC52-66F91EE355BA}"/>
              </a:ext>
            </a:extLst>
          </p:cNvPr>
          <p:cNvSpPr txBox="1">
            <a:spLocks noGrp="1"/>
          </p:cNvSpPr>
          <p:nvPr>
            <p:ph idx="2"/>
          </p:nvPr>
        </p:nvSpPr>
        <p:spPr>
          <a:xfrm>
            <a:off x="5114925" y="2165354"/>
            <a:ext cx="4460872" cy="4278313"/>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5826F25-4808-4FE5-8E80-0D5E9A7AD005}"/>
              </a:ext>
            </a:extLst>
          </p:cNvPr>
          <p:cNvSpPr txBox="1">
            <a:spLocks noGrp="1"/>
          </p:cNvSpPr>
          <p:nvPr>
            <p:ph type="dt" sz="half" idx="7"/>
          </p:nvPr>
        </p:nvSpPr>
        <p:spPr/>
        <p:txBody>
          <a:bodyPr/>
          <a:lstStyle>
            <a:lvl1pPr>
              <a:defRPr/>
            </a:lvl1pPr>
          </a:lstStyle>
          <a:p>
            <a:pPr lvl="0"/>
            <a:endParaRPr lang="en-US"/>
          </a:p>
        </p:txBody>
      </p:sp>
      <p:sp>
        <p:nvSpPr>
          <p:cNvPr id="6" name="Espace réservé du pied de page 5">
            <a:extLst>
              <a:ext uri="{FF2B5EF4-FFF2-40B4-BE49-F238E27FC236}">
                <a16:creationId xmlns:a16="http://schemas.microsoft.com/office/drawing/2014/main" id="{C1EC80EE-5B5E-4DC6-B941-ADB6AB555B9E}"/>
              </a:ext>
            </a:extLst>
          </p:cNvPr>
          <p:cNvSpPr txBox="1">
            <a:spLocks noGrp="1"/>
          </p:cNvSpPr>
          <p:nvPr>
            <p:ph type="ftr" sz="quarter" idx="9"/>
          </p:nvPr>
        </p:nvSpPr>
        <p:spPr/>
        <p:txBody>
          <a:bodyPr/>
          <a:lstStyle>
            <a:lvl1pPr>
              <a:defRPr/>
            </a:lvl1pPr>
          </a:lstStyle>
          <a:p>
            <a:pPr lvl="0"/>
            <a:endParaRPr lang="en-US"/>
          </a:p>
        </p:txBody>
      </p:sp>
      <p:sp>
        <p:nvSpPr>
          <p:cNvPr id="7" name="Espace réservé du numéro de diapositive 6">
            <a:extLst>
              <a:ext uri="{FF2B5EF4-FFF2-40B4-BE49-F238E27FC236}">
                <a16:creationId xmlns:a16="http://schemas.microsoft.com/office/drawing/2014/main" id="{A0841810-8601-4F92-94F3-7DE27442AEF8}"/>
              </a:ext>
            </a:extLst>
          </p:cNvPr>
          <p:cNvSpPr txBox="1">
            <a:spLocks noGrp="1"/>
          </p:cNvSpPr>
          <p:nvPr>
            <p:ph type="sldNum" sz="quarter" idx="8"/>
          </p:nvPr>
        </p:nvSpPr>
        <p:spPr/>
        <p:txBody>
          <a:bodyPr/>
          <a:lstStyle>
            <a:lvl1pPr>
              <a:defRPr/>
            </a:lvl1pPr>
          </a:lstStyle>
          <a:p>
            <a:pPr lvl="0"/>
            <a:fld id="{999F18DA-EE4C-479D-AC5A-3ED0C86849A1}" type="slidenum">
              <a:t>‹#›</a:t>
            </a:fld>
            <a:endParaRPr lang="en-US"/>
          </a:p>
        </p:txBody>
      </p:sp>
    </p:spTree>
    <p:extLst>
      <p:ext uri="{BB962C8B-B14F-4D97-AF65-F5344CB8AC3E}">
        <p14:creationId xmlns:p14="http://schemas.microsoft.com/office/powerpoint/2010/main" val="242033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06578E-0845-4619-BF11-2B136950CC3D}"/>
              </a:ext>
            </a:extLst>
          </p:cNvPr>
          <p:cNvSpPr txBox="1">
            <a:spLocks noGrp="1"/>
          </p:cNvSpPr>
          <p:nvPr>
            <p:ph type="title"/>
          </p:nvPr>
        </p:nvSpPr>
        <p:spPr>
          <a:xfrm>
            <a:off x="693736" y="403222"/>
            <a:ext cx="8694736" cy="1460497"/>
          </a:xfrm>
        </p:spPr>
        <p:txBody>
          <a:bodyPr/>
          <a:lstStyle>
            <a:lvl1pPr>
              <a:defRPr lang="fr-FR"/>
            </a:lvl1pPr>
          </a:lstStyle>
          <a:p>
            <a:pPr lvl="0"/>
            <a:r>
              <a:rPr lang="fr-FR"/>
              <a:t>Modifiez le style du titre</a:t>
            </a:r>
          </a:p>
        </p:txBody>
      </p:sp>
      <p:sp>
        <p:nvSpPr>
          <p:cNvPr id="3" name="Espace réservé du texte 2">
            <a:extLst>
              <a:ext uri="{FF2B5EF4-FFF2-40B4-BE49-F238E27FC236}">
                <a16:creationId xmlns:a16="http://schemas.microsoft.com/office/drawing/2014/main" id="{0E322540-E994-4D57-A6D6-FBB1224B37BB}"/>
              </a:ext>
            </a:extLst>
          </p:cNvPr>
          <p:cNvSpPr txBox="1">
            <a:spLocks noGrp="1"/>
          </p:cNvSpPr>
          <p:nvPr>
            <p:ph type="body" idx="1"/>
          </p:nvPr>
        </p:nvSpPr>
        <p:spPr>
          <a:xfrm>
            <a:off x="693736" y="1852610"/>
            <a:ext cx="4265611" cy="908054"/>
          </a:xfrm>
        </p:spPr>
        <p:txBody>
          <a:bodyPr anchor="b"/>
          <a:lstStyle>
            <a:lvl1pPr>
              <a:defRPr sz="2400" b="1"/>
            </a:lvl1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152ED76-93AA-469B-B237-BEA3953084F8}"/>
              </a:ext>
            </a:extLst>
          </p:cNvPr>
          <p:cNvSpPr txBox="1">
            <a:spLocks noGrp="1"/>
          </p:cNvSpPr>
          <p:nvPr>
            <p:ph idx="2"/>
          </p:nvPr>
        </p:nvSpPr>
        <p:spPr>
          <a:xfrm>
            <a:off x="693736" y="2760665"/>
            <a:ext cx="4265611" cy="4062414"/>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472C185-FCE4-4B90-9E3B-CB86D5FE8577}"/>
              </a:ext>
            </a:extLst>
          </p:cNvPr>
          <p:cNvSpPr txBox="1">
            <a:spLocks noGrp="1"/>
          </p:cNvSpPr>
          <p:nvPr>
            <p:ph type="body" idx="3"/>
          </p:nvPr>
        </p:nvSpPr>
        <p:spPr>
          <a:xfrm>
            <a:off x="5103815" y="1852610"/>
            <a:ext cx="4284658" cy="908054"/>
          </a:xfrm>
        </p:spPr>
        <p:txBody>
          <a:bodyPr anchor="b"/>
          <a:lstStyle>
            <a:lvl1pPr>
              <a:defRPr sz="2400" b="1"/>
            </a:lvl1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4DFB311-DCE4-4371-8CDD-A7C0AAFAF6EC}"/>
              </a:ext>
            </a:extLst>
          </p:cNvPr>
          <p:cNvSpPr txBox="1">
            <a:spLocks noGrp="1"/>
          </p:cNvSpPr>
          <p:nvPr>
            <p:ph idx="4"/>
          </p:nvPr>
        </p:nvSpPr>
        <p:spPr>
          <a:xfrm>
            <a:off x="5103815" y="2760665"/>
            <a:ext cx="4284658" cy="4062414"/>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6847D2E-BB7D-4EDC-8A32-D2AD7FAB3F54}"/>
              </a:ext>
            </a:extLst>
          </p:cNvPr>
          <p:cNvSpPr txBox="1">
            <a:spLocks noGrp="1"/>
          </p:cNvSpPr>
          <p:nvPr>
            <p:ph type="dt" sz="half" idx="7"/>
          </p:nvPr>
        </p:nvSpPr>
        <p:spPr/>
        <p:txBody>
          <a:bodyPr/>
          <a:lstStyle>
            <a:lvl1pPr>
              <a:defRPr/>
            </a:lvl1pPr>
          </a:lstStyle>
          <a:p>
            <a:pPr lvl="0"/>
            <a:endParaRPr lang="en-US"/>
          </a:p>
        </p:txBody>
      </p:sp>
      <p:sp>
        <p:nvSpPr>
          <p:cNvPr id="8" name="Espace réservé du pied de page 7">
            <a:extLst>
              <a:ext uri="{FF2B5EF4-FFF2-40B4-BE49-F238E27FC236}">
                <a16:creationId xmlns:a16="http://schemas.microsoft.com/office/drawing/2014/main" id="{A46CC1BC-215A-4278-99D1-297C205E68F1}"/>
              </a:ext>
            </a:extLst>
          </p:cNvPr>
          <p:cNvSpPr txBox="1">
            <a:spLocks noGrp="1"/>
          </p:cNvSpPr>
          <p:nvPr>
            <p:ph type="ftr" sz="quarter" idx="9"/>
          </p:nvPr>
        </p:nvSpPr>
        <p:spPr/>
        <p:txBody>
          <a:bodyPr/>
          <a:lstStyle>
            <a:lvl1pPr>
              <a:defRPr/>
            </a:lvl1pPr>
          </a:lstStyle>
          <a:p>
            <a:pPr lvl="0"/>
            <a:endParaRPr lang="en-US"/>
          </a:p>
        </p:txBody>
      </p:sp>
      <p:sp>
        <p:nvSpPr>
          <p:cNvPr id="9" name="Espace réservé du numéro de diapositive 8">
            <a:extLst>
              <a:ext uri="{FF2B5EF4-FFF2-40B4-BE49-F238E27FC236}">
                <a16:creationId xmlns:a16="http://schemas.microsoft.com/office/drawing/2014/main" id="{137CDEEF-1921-49B3-A519-08A0A154C0D0}"/>
              </a:ext>
            </a:extLst>
          </p:cNvPr>
          <p:cNvSpPr txBox="1">
            <a:spLocks noGrp="1"/>
          </p:cNvSpPr>
          <p:nvPr>
            <p:ph type="sldNum" sz="quarter" idx="8"/>
          </p:nvPr>
        </p:nvSpPr>
        <p:spPr/>
        <p:txBody>
          <a:bodyPr/>
          <a:lstStyle>
            <a:lvl1pPr>
              <a:defRPr/>
            </a:lvl1pPr>
          </a:lstStyle>
          <a:p>
            <a:pPr lvl="0"/>
            <a:fld id="{1BF3870A-A67B-4551-8015-881F5A2346CE}" type="slidenum">
              <a:t>‹#›</a:t>
            </a:fld>
            <a:endParaRPr lang="en-US"/>
          </a:p>
        </p:txBody>
      </p:sp>
    </p:spTree>
    <p:extLst>
      <p:ext uri="{BB962C8B-B14F-4D97-AF65-F5344CB8AC3E}">
        <p14:creationId xmlns:p14="http://schemas.microsoft.com/office/powerpoint/2010/main" val="224645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135DF5-478A-4646-87F3-6A269B5EFCF3}"/>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e la date 2">
            <a:extLst>
              <a:ext uri="{FF2B5EF4-FFF2-40B4-BE49-F238E27FC236}">
                <a16:creationId xmlns:a16="http://schemas.microsoft.com/office/drawing/2014/main" id="{96EA702A-13AC-4F71-A215-A2F67C23AB85}"/>
              </a:ext>
            </a:extLst>
          </p:cNvPr>
          <p:cNvSpPr txBox="1">
            <a:spLocks noGrp="1"/>
          </p:cNvSpPr>
          <p:nvPr>
            <p:ph type="dt" sz="half" idx="7"/>
          </p:nvPr>
        </p:nvSpPr>
        <p:spPr/>
        <p:txBody>
          <a:bodyPr/>
          <a:lstStyle>
            <a:lvl1pPr>
              <a:defRPr/>
            </a:lvl1pPr>
          </a:lstStyle>
          <a:p>
            <a:pPr lvl="0"/>
            <a:endParaRPr lang="en-US"/>
          </a:p>
        </p:txBody>
      </p:sp>
      <p:sp>
        <p:nvSpPr>
          <p:cNvPr id="4" name="Espace réservé du pied de page 3">
            <a:extLst>
              <a:ext uri="{FF2B5EF4-FFF2-40B4-BE49-F238E27FC236}">
                <a16:creationId xmlns:a16="http://schemas.microsoft.com/office/drawing/2014/main" id="{DA053AA0-87DC-4B39-81B9-3A168FC23D9D}"/>
              </a:ext>
            </a:extLst>
          </p:cNvPr>
          <p:cNvSpPr txBox="1">
            <a:spLocks noGrp="1"/>
          </p:cNvSpPr>
          <p:nvPr>
            <p:ph type="ftr" sz="quarter" idx="9"/>
          </p:nvPr>
        </p:nvSpPr>
        <p:spPr/>
        <p:txBody>
          <a:bodyPr/>
          <a:lstStyle>
            <a:lvl1pPr>
              <a:defRPr/>
            </a:lvl1pPr>
          </a:lstStyle>
          <a:p>
            <a:pPr lvl="0"/>
            <a:endParaRPr lang="en-US"/>
          </a:p>
        </p:txBody>
      </p:sp>
      <p:sp>
        <p:nvSpPr>
          <p:cNvPr id="5" name="Espace réservé du numéro de diapositive 4">
            <a:extLst>
              <a:ext uri="{FF2B5EF4-FFF2-40B4-BE49-F238E27FC236}">
                <a16:creationId xmlns:a16="http://schemas.microsoft.com/office/drawing/2014/main" id="{3DE74897-29FD-4927-AA66-01E0090D16F5}"/>
              </a:ext>
            </a:extLst>
          </p:cNvPr>
          <p:cNvSpPr txBox="1">
            <a:spLocks noGrp="1"/>
          </p:cNvSpPr>
          <p:nvPr>
            <p:ph type="sldNum" sz="quarter" idx="8"/>
          </p:nvPr>
        </p:nvSpPr>
        <p:spPr/>
        <p:txBody>
          <a:bodyPr/>
          <a:lstStyle>
            <a:lvl1pPr>
              <a:defRPr/>
            </a:lvl1pPr>
          </a:lstStyle>
          <a:p>
            <a:pPr lvl="0"/>
            <a:fld id="{2192DB51-328A-4346-9CC9-5B261B6E15AA}" type="slidenum">
              <a:t>‹#›</a:t>
            </a:fld>
            <a:endParaRPr lang="en-US"/>
          </a:p>
        </p:txBody>
      </p:sp>
    </p:spTree>
    <p:extLst>
      <p:ext uri="{BB962C8B-B14F-4D97-AF65-F5344CB8AC3E}">
        <p14:creationId xmlns:p14="http://schemas.microsoft.com/office/powerpoint/2010/main" val="4130304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3A02F07-F945-4027-9D2D-48FB7195C0CF}"/>
              </a:ext>
            </a:extLst>
          </p:cNvPr>
          <p:cNvSpPr txBox="1">
            <a:spLocks noGrp="1"/>
          </p:cNvSpPr>
          <p:nvPr>
            <p:ph type="dt" sz="half" idx="7"/>
          </p:nvPr>
        </p:nvSpPr>
        <p:spPr/>
        <p:txBody>
          <a:bodyPr/>
          <a:lstStyle>
            <a:lvl1pPr>
              <a:defRPr/>
            </a:lvl1pPr>
          </a:lstStyle>
          <a:p>
            <a:pPr lvl="0"/>
            <a:endParaRPr lang="en-US"/>
          </a:p>
        </p:txBody>
      </p:sp>
      <p:sp>
        <p:nvSpPr>
          <p:cNvPr id="3" name="Espace réservé du pied de page 2">
            <a:extLst>
              <a:ext uri="{FF2B5EF4-FFF2-40B4-BE49-F238E27FC236}">
                <a16:creationId xmlns:a16="http://schemas.microsoft.com/office/drawing/2014/main" id="{0BE6CA91-CFBC-40DC-9506-61AB74B478A7}"/>
              </a:ext>
            </a:extLst>
          </p:cNvPr>
          <p:cNvSpPr txBox="1">
            <a:spLocks noGrp="1"/>
          </p:cNvSpPr>
          <p:nvPr>
            <p:ph type="ftr" sz="quarter" idx="9"/>
          </p:nvPr>
        </p:nvSpPr>
        <p:spPr/>
        <p:txBody>
          <a:bodyPr/>
          <a:lstStyle>
            <a:lvl1pPr>
              <a:defRPr/>
            </a:lvl1pPr>
          </a:lstStyle>
          <a:p>
            <a:pPr lvl="0"/>
            <a:endParaRPr lang="en-US"/>
          </a:p>
        </p:txBody>
      </p:sp>
      <p:sp>
        <p:nvSpPr>
          <p:cNvPr id="4" name="Espace réservé du numéro de diapositive 3">
            <a:extLst>
              <a:ext uri="{FF2B5EF4-FFF2-40B4-BE49-F238E27FC236}">
                <a16:creationId xmlns:a16="http://schemas.microsoft.com/office/drawing/2014/main" id="{D10E15C6-C358-4F3B-AEAF-1C867AEB95DF}"/>
              </a:ext>
            </a:extLst>
          </p:cNvPr>
          <p:cNvSpPr txBox="1">
            <a:spLocks noGrp="1"/>
          </p:cNvSpPr>
          <p:nvPr>
            <p:ph type="sldNum" sz="quarter" idx="8"/>
          </p:nvPr>
        </p:nvSpPr>
        <p:spPr/>
        <p:txBody>
          <a:bodyPr/>
          <a:lstStyle>
            <a:lvl1pPr>
              <a:defRPr/>
            </a:lvl1pPr>
          </a:lstStyle>
          <a:p>
            <a:pPr lvl="0"/>
            <a:fld id="{84514C59-229B-4DC3-8405-29FC8153F169}" type="slidenum">
              <a:t>‹#›</a:t>
            </a:fld>
            <a:endParaRPr lang="en-US"/>
          </a:p>
        </p:txBody>
      </p:sp>
    </p:spTree>
    <p:extLst>
      <p:ext uri="{BB962C8B-B14F-4D97-AF65-F5344CB8AC3E}">
        <p14:creationId xmlns:p14="http://schemas.microsoft.com/office/powerpoint/2010/main" val="309243516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93EB1D-7379-455A-AD15-84599E065D1E}"/>
              </a:ext>
            </a:extLst>
          </p:cNvPr>
          <p:cNvSpPr txBox="1">
            <a:spLocks noGrp="1"/>
          </p:cNvSpPr>
          <p:nvPr>
            <p:ph type="title"/>
          </p:nvPr>
        </p:nvSpPr>
        <p:spPr>
          <a:xfrm>
            <a:off x="693736" y="503240"/>
            <a:ext cx="3251204" cy="1765304"/>
          </a:xfrm>
        </p:spPr>
        <p:txBody>
          <a:bodyPr anchor="b"/>
          <a:lstStyle>
            <a:lvl1pPr>
              <a:defRPr lang="fr-FR" sz="3200"/>
            </a:lvl1pPr>
          </a:lstStyle>
          <a:p>
            <a:pPr lvl="0"/>
            <a:r>
              <a:rPr lang="fr-FR"/>
              <a:t>Modifiez le style du titre</a:t>
            </a:r>
          </a:p>
        </p:txBody>
      </p:sp>
      <p:sp>
        <p:nvSpPr>
          <p:cNvPr id="3" name="Espace réservé du contenu 2">
            <a:extLst>
              <a:ext uri="{FF2B5EF4-FFF2-40B4-BE49-F238E27FC236}">
                <a16:creationId xmlns:a16="http://schemas.microsoft.com/office/drawing/2014/main" id="{EBD8C8B4-1C81-4F61-90E8-DD28C3974E8D}"/>
              </a:ext>
            </a:extLst>
          </p:cNvPr>
          <p:cNvSpPr txBox="1">
            <a:spLocks noGrp="1"/>
          </p:cNvSpPr>
          <p:nvPr>
            <p:ph idx="1"/>
          </p:nvPr>
        </p:nvSpPr>
        <p:spPr>
          <a:xfrm>
            <a:off x="4286249" y="1089022"/>
            <a:ext cx="5102223" cy="5372100"/>
          </a:xfrm>
        </p:spPr>
        <p:txBody>
          <a:bodyPr/>
          <a:lstStyle>
            <a:lvl1pPr>
              <a:defRPr/>
            </a:lvl1pPr>
            <a:lvl2pPr>
              <a:defRPr sz="2800"/>
            </a:lvl2pPr>
            <a:lvl3pPr>
              <a:defRPr sz="2400"/>
            </a:lvl3pPr>
            <a:lvl4pPr>
              <a:defRPr sz="2000"/>
            </a:lvl4pPr>
            <a:lvl5pPr>
              <a:defRPr sz="20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CBCDED1-5EF1-4C2C-A8F5-220ABAFFF881}"/>
              </a:ext>
            </a:extLst>
          </p:cNvPr>
          <p:cNvSpPr txBox="1">
            <a:spLocks noGrp="1"/>
          </p:cNvSpPr>
          <p:nvPr>
            <p:ph type="body" idx="2"/>
          </p:nvPr>
        </p:nvSpPr>
        <p:spPr>
          <a:xfrm>
            <a:off x="693736" y="2268534"/>
            <a:ext cx="3251204" cy="4200525"/>
          </a:xfrm>
        </p:spPr>
        <p:txBody>
          <a:bodyPr/>
          <a:lstStyle>
            <a:lvl1pPr>
              <a:defRPr sz="1600"/>
            </a:lvl1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E1F897C-9FE0-48B0-BDEB-B82CFB245828}"/>
              </a:ext>
            </a:extLst>
          </p:cNvPr>
          <p:cNvSpPr txBox="1">
            <a:spLocks noGrp="1"/>
          </p:cNvSpPr>
          <p:nvPr>
            <p:ph type="dt" sz="half" idx="7"/>
          </p:nvPr>
        </p:nvSpPr>
        <p:spPr/>
        <p:txBody>
          <a:bodyPr/>
          <a:lstStyle>
            <a:lvl1pPr>
              <a:defRPr/>
            </a:lvl1pPr>
          </a:lstStyle>
          <a:p>
            <a:pPr lvl="0"/>
            <a:endParaRPr lang="en-US"/>
          </a:p>
        </p:txBody>
      </p:sp>
      <p:sp>
        <p:nvSpPr>
          <p:cNvPr id="6" name="Espace réservé du pied de page 5">
            <a:extLst>
              <a:ext uri="{FF2B5EF4-FFF2-40B4-BE49-F238E27FC236}">
                <a16:creationId xmlns:a16="http://schemas.microsoft.com/office/drawing/2014/main" id="{4C7F1C86-E635-4AD5-ADFD-36CF9DB1EA15}"/>
              </a:ext>
            </a:extLst>
          </p:cNvPr>
          <p:cNvSpPr txBox="1">
            <a:spLocks noGrp="1"/>
          </p:cNvSpPr>
          <p:nvPr>
            <p:ph type="ftr" sz="quarter" idx="9"/>
          </p:nvPr>
        </p:nvSpPr>
        <p:spPr/>
        <p:txBody>
          <a:bodyPr/>
          <a:lstStyle>
            <a:lvl1pPr>
              <a:defRPr/>
            </a:lvl1pPr>
          </a:lstStyle>
          <a:p>
            <a:pPr lvl="0"/>
            <a:endParaRPr lang="en-US"/>
          </a:p>
        </p:txBody>
      </p:sp>
      <p:sp>
        <p:nvSpPr>
          <p:cNvPr id="7" name="Espace réservé du numéro de diapositive 6">
            <a:extLst>
              <a:ext uri="{FF2B5EF4-FFF2-40B4-BE49-F238E27FC236}">
                <a16:creationId xmlns:a16="http://schemas.microsoft.com/office/drawing/2014/main" id="{30B23219-C318-4C19-8481-E393CDB65566}"/>
              </a:ext>
            </a:extLst>
          </p:cNvPr>
          <p:cNvSpPr txBox="1">
            <a:spLocks noGrp="1"/>
          </p:cNvSpPr>
          <p:nvPr>
            <p:ph type="sldNum" sz="quarter" idx="8"/>
          </p:nvPr>
        </p:nvSpPr>
        <p:spPr/>
        <p:txBody>
          <a:bodyPr/>
          <a:lstStyle>
            <a:lvl1pPr>
              <a:defRPr/>
            </a:lvl1pPr>
          </a:lstStyle>
          <a:p>
            <a:pPr lvl="0"/>
            <a:fld id="{BDB06285-9421-4CE7-A272-D8109BDF49E8}" type="slidenum">
              <a:t>‹#›</a:t>
            </a:fld>
            <a:endParaRPr lang="en-US"/>
          </a:p>
        </p:txBody>
      </p:sp>
    </p:spTree>
    <p:extLst>
      <p:ext uri="{BB962C8B-B14F-4D97-AF65-F5344CB8AC3E}">
        <p14:creationId xmlns:p14="http://schemas.microsoft.com/office/powerpoint/2010/main" val="3638025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0E221A-2143-45E7-9499-7ED7445B4C8F}"/>
              </a:ext>
            </a:extLst>
          </p:cNvPr>
          <p:cNvSpPr txBox="1">
            <a:spLocks noGrp="1"/>
          </p:cNvSpPr>
          <p:nvPr>
            <p:ph type="title"/>
          </p:nvPr>
        </p:nvSpPr>
        <p:spPr>
          <a:xfrm>
            <a:off x="693736" y="503240"/>
            <a:ext cx="3251204" cy="1765304"/>
          </a:xfrm>
        </p:spPr>
        <p:txBody>
          <a:bodyPr anchor="b"/>
          <a:lstStyle>
            <a:lvl1pPr>
              <a:defRPr lang="fr-F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68C72412-B3D0-4CFB-A7F1-7B2D5AFCCF27}"/>
              </a:ext>
            </a:extLst>
          </p:cNvPr>
          <p:cNvSpPr txBox="1">
            <a:spLocks noGrp="1"/>
          </p:cNvSpPr>
          <p:nvPr>
            <p:ph type="pic" idx="1"/>
          </p:nvPr>
        </p:nvSpPr>
        <p:spPr>
          <a:xfrm>
            <a:off x="4286249" y="1089022"/>
            <a:ext cx="5102223" cy="5372100"/>
          </a:xfrm>
        </p:spPr>
        <p:txBody>
          <a:bodyPr/>
          <a:lstStyle>
            <a:lvl1pPr>
              <a:defRPr/>
            </a:lvl1pPr>
          </a:lstStyle>
          <a:p>
            <a:pPr lvl="0"/>
            <a:endParaRPr lang="fr-FR"/>
          </a:p>
        </p:txBody>
      </p:sp>
      <p:sp>
        <p:nvSpPr>
          <p:cNvPr id="4" name="Espace réservé du texte 3">
            <a:extLst>
              <a:ext uri="{FF2B5EF4-FFF2-40B4-BE49-F238E27FC236}">
                <a16:creationId xmlns:a16="http://schemas.microsoft.com/office/drawing/2014/main" id="{3F64682F-443E-465D-A80D-641FDC4995DD}"/>
              </a:ext>
            </a:extLst>
          </p:cNvPr>
          <p:cNvSpPr txBox="1">
            <a:spLocks noGrp="1"/>
          </p:cNvSpPr>
          <p:nvPr>
            <p:ph type="body" idx="2"/>
          </p:nvPr>
        </p:nvSpPr>
        <p:spPr>
          <a:xfrm>
            <a:off x="693736" y="2268534"/>
            <a:ext cx="3251204" cy="4200525"/>
          </a:xfrm>
        </p:spPr>
        <p:txBody>
          <a:bodyPr/>
          <a:lstStyle>
            <a:lvl1pPr>
              <a:defRPr sz="1600"/>
            </a:lvl1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D5EA252-9D13-4E8F-9897-0658B9654294}"/>
              </a:ext>
            </a:extLst>
          </p:cNvPr>
          <p:cNvSpPr txBox="1">
            <a:spLocks noGrp="1"/>
          </p:cNvSpPr>
          <p:nvPr>
            <p:ph type="dt" sz="half" idx="7"/>
          </p:nvPr>
        </p:nvSpPr>
        <p:spPr/>
        <p:txBody>
          <a:bodyPr/>
          <a:lstStyle>
            <a:lvl1pPr>
              <a:defRPr/>
            </a:lvl1pPr>
          </a:lstStyle>
          <a:p>
            <a:pPr lvl="0"/>
            <a:endParaRPr lang="en-US"/>
          </a:p>
        </p:txBody>
      </p:sp>
      <p:sp>
        <p:nvSpPr>
          <p:cNvPr id="6" name="Espace réservé du pied de page 5">
            <a:extLst>
              <a:ext uri="{FF2B5EF4-FFF2-40B4-BE49-F238E27FC236}">
                <a16:creationId xmlns:a16="http://schemas.microsoft.com/office/drawing/2014/main" id="{1FBD2362-9C76-4AF0-9EDD-28B485EA2144}"/>
              </a:ext>
            </a:extLst>
          </p:cNvPr>
          <p:cNvSpPr txBox="1">
            <a:spLocks noGrp="1"/>
          </p:cNvSpPr>
          <p:nvPr>
            <p:ph type="ftr" sz="quarter" idx="9"/>
          </p:nvPr>
        </p:nvSpPr>
        <p:spPr/>
        <p:txBody>
          <a:bodyPr/>
          <a:lstStyle>
            <a:lvl1pPr>
              <a:defRPr/>
            </a:lvl1pPr>
          </a:lstStyle>
          <a:p>
            <a:pPr lvl="0"/>
            <a:endParaRPr lang="en-US"/>
          </a:p>
        </p:txBody>
      </p:sp>
      <p:sp>
        <p:nvSpPr>
          <p:cNvPr id="7" name="Espace réservé du numéro de diapositive 6">
            <a:extLst>
              <a:ext uri="{FF2B5EF4-FFF2-40B4-BE49-F238E27FC236}">
                <a16:creationId xmlns:a16="http://schemas.microsoft.com/office/drawing/2014/main" id="{07588BFF-F3B1-4036-8713-2436F17C2B9F}"/>
              </a:ext>
            </a:extLst>
          </p:cNvPr>
          <p:cNvSpPr txBox="1">
            <a:spLocks noGrp="1"/>
          </p:cNvSpPr>
          <p:nvPr>
            <p:ph type="sldNum" sz="quarter" idx="8"/>
          </p:nvPr>
        </p:nvSpPr>
        <p:spPr/>
        <p:txBody>
          <a:bodyPr/>
          <a:lstStyle>
            <a:lvl1pPr>
              <a:defRPr/>
            </a:lvl1pPr>
          </a:lstStyle>
          <a:p>
            <a:pPr lvl="0"/>
            <a:fld id="{9229E06D-EF9A-49D7-8BC9-7AD1AE146CEB}" type="slidenum">
              <a:t>‹#›</a:t>
            </a:fld>
            <a:endParaRPr lang="en-US"/>
          </a:p>
        </p:txBody>
      </p:sp>
    </p:spTree>
    <p:extLst>
      <p:ext uri="{BB962C8B-B14F-4D97-AF65-F5344CB8AC3E}">
        <p14:creationId xmlns:p14="http://schemas.microsoft.com/office/powerpoint/2010/main" val="399323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C19EB7C-394C-4EBA-99DA-0DD252815E46}"/>
              </a:ext>
            </a:extLst>
          </p:cNvPr>
          <p:cNvSpPr txBox="1">
            <a:spLocks noGrp="1"/>
          </p:cNvSpPr>
          <p:nvPr>
            <p:ph type="title"/>
          </p:nvPr>
        </p:nvSpPr>
        <p:spPr>
          <a:xfrm>
            <a:off x="503998" y="300956"/>
            <a:ext cx="9071643" cy="1262521"/>
          </a:xfrm>
          <a:prstGeom prst="rect">
            <a:avLst/>
          </a:prstGeom>
          <a:noFill/>
          <a:ln>
            <a:noFill/>
          </a:ln>
        </p:spPr>
        <p:txBody>
          <a:bodyPr vert="horz" wrap="square" lIns="0" tIns="0" rIns="0" bIns="0" anchor="ctr" anchorCtr="1" compatLnSpc="1">
            <a:noAutofit/>
          </a:bodyPr>
          <a:lstStyle/>
          <a:p>
            <a:pPr lvl="0"/>
            <a:endParaRPr lang="en-US"/>
          </a:p>
        </p:txBody>
      </p:sp>
      <p:sp>
        <p:nvSpPr>
          <p:cNvPr id="3" name="Espace réservé du texte 2">
            <a:extLst>
              <a:ext uri="{FF2B5EF4-FFF2-40B4-BE49-F238E27FC236}">
                <a16:creationId xmlns:a16="http://schemas.microsoft.com/office/drawing/2014/main" id="{F76EE366-EBED-4419-9D8C-0AC6410F2D14}"/>
              </a:ext>
            </a:extLst>
          </p:cNvPr>
          <p:cNvSpPr txBox="1">
            <a:spLocks noGrp="1"/>
          </p:cNvSpPr>
          <p:nvPr>
            <p:ph type="body" idx="1"/>
          </p:nvPr>
        </p:nvSpPr>
        <p:spPr>
          <a:xfrm>
            <a:off x="503998" y="2164677"/>
            <a:ext cx="9071643" cy="4279318"/>
          </a:xfrm>
          <a:prstGeom prst="rect">
            <a:avLst/>
          </a:prstGeom>
          <a:noFill/>
          <a:ln>
            <a:noFill/>
          </a:ln>
        </p:spPr>
        <p:txBody>
          <a:bodyPr vert="horz" wrap="square" lIns="0" tIns="0" rIns="0" bIns="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9514129F-6444-4659-81F8-981D15ACE030}"/>
              </a:ext>
            </a:extLst>
          </p:cNvPr>
          <p:cNvSpPr txBox="1">
            <a:spLocks noGrp="1"/>
          </p:cNvSpPr>
          <p:nvPr>
            <p:ph type="dt" sz="half" idx="2"/>
          </p:nvPr>
        </p:nvSpPr>
        <p:spPr>
          <a:xfrm>
            <a:off x="503998" y="6994803"/>
            <a:ext cx="2348279" cy="521281"/>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endParaRPr lang="en-US"/>
          </a:p>
        </p:txBody>
      </p:sp>
      <p:sp>
        <p:nvSpPr>
          <p:cNvPr id="5" name="Espace réservé du pied de page 4">
            <a:extLst>
              <a:ext uri="{FF2B5EF4-FFF2-40B4-BE49-F238E27FC236}">
                <a16:creationId xmlns:a16="http://schemas.microsoft.com/office/drawing/2014/main" id="{8EDAF3E7-F27B-4BD3-9A13-9C3D245B2082}"/>
              </a:ext>
            </a:extLst>
          </p:cNvPr>
          <p:cNvSpPr txBox="1">
            <a:spLocks noGrp="1"/>
          </p:cNvSpPr>
          <p:nvPr>
            <p:ph type="ftr" sz="quarter" idx="3"/>
          </p:nvPr>
        </p:nvSpPr>
        <p:spPr>
          <a:xfrm>
            <a:off x="3447361" y="6994803"/>
            <a:ext cx="3194995" cy="521281"/>
          </a:xfrm>
          <a:prstGeom prst="rect">
            <a:avLst/>
          </a:prstGeom>
          <a:noFill/>
          <a:ln>
            <a:noFill/>
          </a:ln>
        </p:spPr>
        <p:txBody>
          <a:bodyPr vert="horz" wrap="square" lIns="0" tIns="0" rIns="0" bIns="0" anchor="t" anchorCtr="1" compatLnSpc="1">
            <a:noAutofit/>
          </a:bodyPr>
          <a:lstStyle>
            <a:lvl1pPr marL="0" marR="0" lvl="0" indent="0" algn="ctr"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endParaRPr lang="en-US"/>
          </a:p>
        </p:txBody>
      </p:sp>
      <p:sp>
        <p:nvSpPr>
          <p:cNvPr id="6" name="Espace réservé du numéro de diapositive 5">
            <a:extLst>
              <a:ext uri="{FF2B5EF4-FFF2-40B4-BE49-F238E27FC236}">
                <a16:creationId xmlns:a16="http://schemas.microsoft.com/office/drawing/2014/main" id="{62447F41-DEF9-445E-82F2-D5E2B757A0A3}"/>
              </a:ext>
            </a:extLst>
          </p:cNvPr>
          <p:cNvSpPr txBox="1">
            <a:spLocks noGrp="1"/>
          </p:cNvSpPr>
          <p:nvPr>
            <p:ph type="sldNum" sz="quarter" idx="4"/>
          </p:nvPr>
        </p:nvSpPr>
        <p:spPr>
          <a:xfrm>
            <a:off x="7227362" y="6994803"/>
            <a:ext cx="2348279" cy="521281"/>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en-US" sz="1400" b="0" i="0" u="none" strike="noStrike" kern="1200" cap="none" spc="0" baseline="0">
                <a:solidFill>
                  <a:srgbClr val="FFFFFF"/>
                </a:solidFill>
                <a:uFillTx/>
                <a:latin typeface="Thorndale" pitchFamily="18"/>
                <a:ea typeface="Andale Sans UI" pitchFamily="2"/>
                <a:cs typeface="Tahoma" pitchFamily="2"/>
              </a:defRPr>
            </a:lvl1pPr>
          </a:lstStyle>
          <a:p>
            <a:pPr lvl="0"/>
            <a:fld id="{232FE1EE-9350-49D4-B461-FDF4934A7B41}"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0">
        <a:lnSpc>
          <a:spcPct val="100000"/>
        </a:lnSpc>
        <a:spcBef>
          <a:spcPts val="0"/>
        </a:spcBef>
        <a:spcAft>
          <a:spcPts val="0"/>
        </a:spcAft>
        <a:buNone/>
        <a:tabLst/>
        <a:defRPr lang="en-US" sz="4400" b="1" i="0" u="none" strike="noStrike" kern="0" cap="none" spc="0" baseline="0">
          <a:solidFill>
            <a:srgbClr val="FFFFFF"/>
          </a:solidFill>
          <a:uFillTx/>
          <a:latin typeface="Albany" pitchFamily="18"/>
          <a:cs typeface="Tahoma" pitchFamily="2"/>
        </a:defRPr>
      </a:lvl1pPr>
    </p:titleStyle>
    <p:bodyStyle>
      <a:lvl1pPr marL="0" marR="0" lvl="0" indent="0" defTabSz="914400" rtl="0" fontAlgn="auto" hangingPunct="0">
        <a:lnSpc>
          <a:spcPct val="100000"/>
        </a:lnSpc>
        <a:spcBef>
          <a:spcPts val="0"/>
        </a:spcBef>
        <a:spcAft>
          <a:spcPts val="1410"/>
        </a:spcAft>
        <a:buNone/>
        <a:tabLst/>
        <a:defRPr lang="fr-FR" sz="3200" b="0" i="0" u="none" strike="noStrike" kern="0" cap="none" spc="0" baseline="0">
          <a:solidFill>
            <a:srgbClr val="FFFFFF"/>
          </a:solidFill>
          <a:uFillTx/>
          <a:latin typeface="Albany" pitchFamily="18"/>
          <a:cs typeface="Tahoma"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51D61B-8740-4F11-9619-1944F229DDF0}"/>
              </a:ext>
            </a:extLst>
          </p:cNvPr>
          <p:cNvSpPr txBox="1">
            <a:spLocks noGrp="1"/>
          </p:cNvSpPr>
          <p:nvPr>
            <p:ph type="title" idx="4294967295"/>
          </p:nvPr>
        </p:nvSpPr>
        <p:spPr/>
        <p:txBody>
          <a:bodyPr>
            <a:spAutoFit/>
          </a:bodyPr>
          <a:lstStyle/>
          <a:p>
            <a:pPr lvl="0"/>
            <a:r>
              <a:rPr lang="en-US"/>
              <a:t>Projet d'Association</a:t>
            </a:r>
          </a:p>
        </p:txBody>
      </p:sp>
      <p:sp>
        <p:nvSpPr>
          <p:cNvPr id="3" name="Sous-titre 2">
            <a:extLst>
              <a:ext uri="{FF2B5EF4-FFF2-40B4-BE49-F238E27FC236}">
                <a16:creationId xmlns:a16="http://schemas.microsoft.com/office/drawing/2014/main" id="{8D81B9B5-DAA0-493C-A9F9-619674F84E83}"/>
              </a:ext>
            </a:extLst>
          </p:cNvPr>
          <p:cNvSpPr txBox="1">
            <a:spLocks noGrp="1"/>
          </p:cNvSpPr>
          <p:nvPr>
            <p:ph type="subTitle" idx="4294967295"/>
          </p:nvPr>
        </p:nvSpPr>
        <p:spPr/>
        <p:txBody>
          <a:bodyPr anchor="ctr" anchorCtr="1">
            <a:spAutoFit/>
          </a:bodyPr>
          <a:lstStyle/>
          <a:p>
            <a:pPr lvl="0" algn="ctr"/>
            <a:endParaRPr lang="en-US"/>
          </a:p>
          <a:p>
            <a:pPr lvl="0" algn="ctr"/>
            <a:endParaRPr lang="en-US"/>
          </a:p>
        </p:txBody>
      </p:sp>
      <p:sp>
        <p:nvSpPr>
          <p:cNvPr id="4" name="ZoneTexte 3">
            <a:extLst>
              <a:ext uri="{FF2B5EF4-FFF2-40B4-BE49-F238E27FC236}">
                <a16:creationId xmlns:a16="http://schemas.microsoft.com/office/drawing/2014/main" id="{6F12AA87-CF40-41D5-9399-580DF48E422C}"/>
              </a:ext>
            </a:extLst>
          </p:cNvPr>
          <p:cNvSpPr txBox="1"/>
          <p:nvPr/>
        </p:nvSpPr>
        <p:spPr>
          <a:xfrm>
            <a:off x="503998" y="1934120"/>
            <a:ext cx="8859649" cy="4338197"/>
          </a:xfrm>
          <a:prstGeom prst="rect">
            <a:avLst/>
          </a:prstGeom>
          <a:noFill/>
          <a:ln cap="flat">
            <a:noFill/>
          </a:ln>
        </p:spPr>
        <p:txBody>
          <a:bodyPr vert="horz" wrap="none" lIns="90004" tIns="44997" rIns="90004" bIns="44997" anchor="t" anchorCtr="0" compatLnSpc="0">
            <a:spAutoFit/>
          </a:bodyPr>
          <a:lstStyle/>
          <a:p>
            <a:pPr marL="0" marR="0" lvl="0" indent="0" algn="l" defTabSz="914400" rtl="0" fontAlgn="auto" hangingPunct="0">
              <a:lnSpc>
                <a:spcPct val="100000"/>
              </a:lnSpc>
              <a:spcBef>
                <a:spcPts val="0"/>
              </a:spcBef>
              <a:spcAft>
                <a:spcPts val="0"/>
              </a:spcAft>
              <a:buSzPts val="1834"/>
              <a:buBlip>
                <a:blip/>
              </a:buBlip>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LES OBJECTIFS GENERAUX:</a:t>
            </a:r>
          </a:p>
          <a:p>
            <a:pPr marL="0" marR="0" lvl="0" indent="0" algn="l" defTabSz="914400" rtl="0" fontAlgn="auto" hangingPunct="0">
              <a:lnSpc>
                <a:spcPct val="100000"/>
              </a:lnSpc>
              <a:spcBef>
                <a:spcPts val="0"/>
              </a:spcBef>
              <a:spcAft>
                <a:spcPts val="0"/>
              </a:spcAft>
              <a:buSzPts val="1834"/>
              <a:buBlip>
                <a:blip/>
              </a:buBlip>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lbany" pitchFamily="18"/>
              <a:ea typeface="Andale Sans UI" pitchFamily="2"/>
              <a:cs typeface="Tahoma" pitchFamily="2"/>
            </a:endParaRP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Aboutir à un projet de construction d'une structure de Beach Tennis (</a:t>
            </a:r>
            <a:r>
              <a:rPr lang="en-US" sz="1800" b="0" i="0" u="none" strike="noStrike" kern="0" cap="none" spc="0" baseline="0">
                <a:solidFill>
                  <a:srgbClr val="FFFFFF"/>
                </a:solidFill>
                <a:uFillTx/>
                <a:latin typeface="Albany"/>
                <a:ea typeface="Andale Sans UI" pitchFamily="2"/>
                <a:cs typeface="Tahoma"/>
              </a:rPr>
              <a:t>4</a:t>
            </a:r>
            <a:r>
              <a:rPr lang="en-US" sz="1800" b="0" i="0" u="none" strike="noStrike" kern="1200" cap="none" spc="0" baseline="0">
                <a:solidFill>
                  <a:srgbClr val="FFFFFF"/>
                </a:solidFill>
                <a:uFillTx/>
                <a:latin typeface="Albany"/>
                <a:ea typeface="Andale Sans UI" pitchFamily="2"/>
                <a:cs typeface="Tahoma"/>
              </a:rPr>
              <a:t> terrains),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Promouvoir le développement du Beach Tennis,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Renforcer et maintenir la convialité de l'Association,</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Développer la pratique Féminine,</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Approfondir la pratique mixte,</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Mise en place d'une communication moderne et efficace,</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Créer et réaliser des événements rassembleurs,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Ouverture vers l'extérieur (Clubs sportifs</a:t>
            </a:r>
            <a:r>
              <a:rPr lang="en-US" sz="1800" b="0" i="0" u="none" strike="noStrike" kern="0" cap="none" spc="0" baseline="0">
                <a:solidFill>
                  <a:srgbClr val="FFFFFF"/>
                </a:solidFill>
                <a:uFillTx/>
                <a:latin typeface="Albany"/>
                <a:ea typeface="Andale Sans UI" pitchFamily="2"/>
                <a:cs typeface="Tahoma"/>
              </a:rPr>
              <a:t>, volley-ball</a:t>
            </a:r>
            <a:r>
              <a:rPr lang="en-US" sz="1800" b="0" i="0" u="none" strike="noStrike" kern="1200" cap="none" spc="0" baseline="0">
                <a:solidFill>
                  <a:srgbClr val="FFFFFF"/>
                </a:solidFill>
                <a:uFillTx/>
                <a:latin typeface="Albany"/>
                <a:ea typeface="Andale Sans UI" pitchFamily="2"/>
                <a:cs typeface="Tahoma"/>
              </a:rPr>
              <a:t>, sociétés...),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Augmenter le nombre d'adhérents,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Faire adhérer les membres dans la vie de l'association (Rôles actifs ou passifs),</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Structurer une proposition d'enseignement,</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Accompagner et développer l'accès à la compétition,</a:t>
            </a: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Développement de la pratique pour favoriser l'accès à la Santé physique et mentale</a:t>
            </a:r>
            <a:r>
              <a:rPr lang="en-US" sz="1800" b="0" i="0" u="none" strike="noStrike" kern="0" cap="none" spc="0" baseline="0">
                <a:solidFill>
                  <a:srgbClr val="FFFFFF"/>
                </a:solidFill>
                <a:uFillTx/>
                <a:latin typeface="Albany"/>
                <a:ea typeface="Andale Sans UI" pitchFamily="2"/>
                <a:cs typeface="Tahoma"/>
              </a:rPr>
              <a:t>,</a:t>
            </a:r>
            <a:endParaRPr lang="en-US" sz="1800" b="0" i="0" u="none" strike="noStrike" kern="1200" cap="none" spc="0" baseline="0">
              <a:solidFill>
                <a:srgbClr val="FFFFFF"/>
              </a:solidFill>
              <a:uFillTx/>
              <a:latin typeface="Albany"/>
              <a:ea typeface="Andale Sans UI" pitchFamily="2"/>
              <a:cs typeface="Tahoma"/>
            </a:endParaRPr>
          </a:p>
          <a:p>
            <a:pPr marL="0" marR="0" lvl="0" indent="0" algn="l" defTabSz="914400" rtl="0" fontAlgn="auto" hangingPunct="0">
              <a:lnSpc>
                <a:spcPct val="100000"/>
              </a:lnSpc>
              <a:spcBef>
                <a:spcPts val="0"/>
              </a:spcBef>
              <a:spcAft>
                <a:spcPts val="0"/>
              </a:spcAft>
              <a:buSzPct val="45000"/>
              <a:buFont typeface="StarSymbol"/>
              <a:buChar char="●"/>
              <a:tabLst/>
              <a:defRPr sz="1800" b="0" i="0" u="none" strike="noStrike" kern="0" cap="none" spc="0" baseline="0">
                <a:solidFill>
                  <a:srgbClr val="000000"/>
                </a:solidFill>
                <a:uFillTx/>
              </a:defRPr>
            </a:pPr>
            <a:r>
              <a:rPr lang="en-US" sz="1800" b="0" i="0" u="none" strike="noStrike" kern="1200" cap="none" spc="0" baseline="0">
                <a:solidFill>
                  <a:srgbClr val="FFFFFF"/>
                </a:solidFill>
                <a:uFillTx/>
                <a:latin typeface="Albany"/>
                <a:ea typeface="Andale Sans UI" pitchFamily="2"/>
                <a:cs typeface="Tahoma"/>
              </a:rPr>
              <a:t> Suivre, Evaluer et faire évoluer notre projet d'association,</a:t>
            </a:r>
          </a:p>
        </p:txBody>
      </p:sp>
    </p:spTree>
  </p:cSld>
  <p:clrMapOvr>
    <a:masterClrMapping/>
  </p:clrMapOvr>
  <p:transition spd="med">
    <p:wipe dir="u"/>
  </p:transition>
</p:sld>
</file>

<file path=ppt/slides/slide10.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4A9AF-2B0B-4C97-B957-54850AF9D572}"/>
              </a:ext>
            </a:extLst>
          </p:cNvPr>
          <p:cNvSpPr txBox="1">
            <a:spLocks noGrp="1"/>
          </p:cNvSpPr>
          <p:nvPr>
            <p:ph type="title"/>
          </p:nvPr>
        </p:nvSpPr>
        <p:spPr/>
        <p:txBody>
          <a:bodyPr/>
          <a:lstStyle/>
          <a:p>
            <a:pPr lvl="0"/>
            <a:br>
              <a:rPr lang="fr-FR">
                <a:latin typeface="Albany"/>
                <a:cs typeface="Tahoma"/>
              </a:rPr>
            </a:br>
            <a:r>
              <a:rPr lang="fr-FR">
                <a:latin typeface="Albany"/>
                <a:cs typeface="Tahoma"/>
              </a:rPr>
              <a:t>Evaluation du Projet de l'Association</a:t>
            </a:r>
            <a:endParaRPr lang="fr-FR" b="0">
              <a:latin typeface="Albany"/>
              <a:cs typeface="Tahoma"/>
            </a:endParaRPr>
          </a:p>
          <a:p>
            <a:pPr lvl="0"/>
            <a:endParaRPr lang="fr-FR"/>
          </a:p>
        </p:txBody>
      </p:sp>
      <p:sp>
        <p:nvSpPr>
          <p:cNvPr id="3" name="Espace réservé du contenu 2">
            <a:extLst>
              <a:ext uri="{FF2B5EF4-FFF2-40B4-BE49-F238E27FC236}">
                <a16:creationId xmlns:a16="http://schemas.microsoft.com/office/drawing/2014/main" id="{7570EA35-51FE-43CD-87BA-87742AA0B312}"/>
              </a:ext>
            </a:extLst>
          </p:cNvPr>
          <p:cNvSpPr txBox="1">
            <a:spLocks noGrp="1"/>
          </p:cNvSpPr>
          <p:nvPr>
            <p:ph idx="1"/>
          </p:nvPr>
        </p:nvSpPr>
        <p:spPr/>
        <p:txBody>
          <a:bodyPr/>
          <a:lstStyle/>
          <a:p>
            <a:pPr lvl="0"/>
            <a:r>
              <a:rPr lang="fr-FR" sz="2000" b="1" i="1" u="sng">
                <a:latin typeface="Albany"/>
                <a:cs typeface="Tahoma"/>
              </a:rPr>
              <a:t>Pôle Ouverture vers l'extérieur, augmentation des adhérents:</a:t>
            </a:r>
            <a:endParaRPr lang="fr-FR"/>
          </a:p>
          <a:p>
            <a:pPr lvl="0"/>
            <a:endParaRPr lang="fr-FR" sz="2000" b="1" i="1" u="sng">
              <a:latin typeface="Albany"/>
              <a:cs typeface="Tahoma"/>
            </a:endParaRPr>
          </a:p>
          <a:p>
            <a:pPr marL="342900" lvl="0" indent="-342900">
              <a:buSzPct val="100000"/>
              <a:buFont typeface="Arial"/>
              <a:buChar char="•"/>
            </a:pPr>
            <a:r>
              <a:rPr lang="fr-FR" sz="2000">
                <a:latin typeface="Albany"/>
                <a:cs typeface="Tahoma"/>
              </a:rPr>
              <a:t>Partenariat avec la société "Princesse dessert"</a:t>
            </a:r>
          </a:p>
          <a:p>
            <a:pPr marL="342900" lvl="0" indent="-342900">
              <a:buSzPct val="100000"/>
              <a:buFont typeface="Arial"/>
              <a:buChar char="•"/>
            </a:pPr>
            <a:endParaRPr lang="fr-FR" sz="2000">
              <a:latin typeface="Albany"/>
              <a:cs typeface="Tahoma"/>
            </a:endParaRPr>
          </a:p>
          <a:p>
            <a:pPr marL="342900" lvl="0" indent="-342900">
              <a:buSzPct val="100000"/>
              <a:buFont typeface="Arial"/>
              <a:buChar char="•"/>
            </a:pPr>
            <a:r>
              <a:rPr lang="fr-FR" sz="2000">
                <a:latin typeface="Albany"/>
                <a:cs typeface="Tahoma"/>
              </a:rPr>
              <a:t>Contact avec les Clubs de Volley-Ball, tennis</a:t>
            </a:r>
          </a:p>
          <a:p>
            <a:pPr marL="342900" lvl="0" indent="-342900">
              <a:buSzPct val="100000"/>
              <a:buFont typeface="Arial"/>
              <a:buChar char="•"/>
            </a:pPr>
            <a:endParaRPr lang="fr-FR" sz="2000">
              <a:latin typeface="Albany"/>
              <a:cs typeface="Tahoma"/>
            </a:endParaRPr>
          </a:p>
          <a:p>
            <a:pPr marL="342900" lvl="0" indent="-342900">
              <a:buSzPct val="100000"/>
              <a:buFont typeface="Arial"/>
              <a:buChar char="•"/>
            </a:pPr>
            <a:r>
              <a:rPr lang="fr-FR" sz="2000">
                <a:latin typeface="Albany"/>
                <a:cs typeface="Tahoma"/>
              </a:rPr>
              <a:t>Session initiation publique extérieur à l'Association</a:t>
            </a:r>
          </a:p>
          <a:p>
            <a:pPr marL="342900" lvl="0" indent="-342900">
              <a:buSzPct val="100000"/>
              <a:buFont typeface="Arial"/>
              <a:buChar char="•"/>
            </a:pPr>
            <a:endParaRPr lang="fr-FR" sz="2000"/>
          </a:p>
          <a:p>
            <a:pPr marL="342900" lvl="0" indent="-342900">
              <a:buSzPct val="100000"/>
              <a:buFont typeface="Arial"/>
              <a:buChar char="•"/>
            </a:pPr>
            <a:r>
              <a:rPr lang="fr-FR" sz="2000">
                <a:latin typeface="Albany"/>
                <a:cs typeface="Tahoma"/>
              </a:rPr>
              <a:t>Animation ouverte aux extérieurs (Tournoi Laurette Fugain)</a:t>
            </a:r>
            <a:endParaRPr lang="fr-F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093096-1039-4A26-BA3D-A7F85DF48625}"/>
              </a:ext>
            </a:extLst>
          </p:cNvPr>
          <p:cNvSpPr txBox="1">
            <a:spLocks noGrp="1"/>
          </p:cNvSpPr>
          <p:nvPr>
            <p:ph type="title"/>
          </p:nvPr>
        </p:nvSpPr>
        <p:spPr/>
        <p:txBody>
          <a:bodyPr/>
          <a:lstStyle/>
          <a:p>
            <a:pPr lvl="0"/>
            <a:r>
              <a:rPr lang="fr-FR">
                <a:latin typeface="Albany"/>
                <a:cs typeface="Tahoma"/>
              </a:rPr>
              <a:t>Perspectives</a:t>
            </a:r>
            <a:endParaRPr lang="fr-FR"/>
          </a:p>
        </p:txBody>
      </p:sp>
      <p:sp>
        <p:nvSpPr>
          <p:cNvPr id="3" name="Espace réservé du contenu 2">
            <a:extLst>
              <a:ext uri="{FF2B5EF4-FFF2-40B4-BE49-F238E27FC236}">
                <a16:creationId xmlns:a16="http://schemas.microsoft.com/office/drawing/2014/main" id="{DC5F52B0-9B98-4C91-8097-259ECAF7B10A}"/>
              </a:ext>
            </a:extLst>
          </p:cNvPr>
          <p:cNvSpPr txBox="1">
            <a:spLocks noGrp="1"/>
          </p:cNvSpPr>
          <p:nvPr>
            <p:ph idx="1"/>
          </p:nvPr>
        </p:nvSpPr>
        <p:spPr>
          <a:xfrm>
            <a:off x="558917" y="1945102"/>
            <a:ext cx="9071643" cy="5257242"/>
          </a:xfrm>
        </p:spPr>
        <p:txBody>
          <a:bodyPr/>
          <a:lstStyle/>
          <a:p>
            <a:pPr lvl="0"/>
            <a:r>
              <a:rPr lang="fr-FR" sz="2000" b="1" i="1">
                <a:latin typeface="Albany"/>
                <a:cs typeface="Tahoma"/>
              </a:rPr>
              <a:t>Aujourd'hui, l'accès à 1 terrain est un frein au développement de notre Association. NOUS REFUSONS DES INSCRIPTIONS. Nous louons des structures de beachTennis à d'autres départements afin de réaliser nos événements.</a:t>
            </a:r>
          </a:p>
          <a:p>
            <a:pPr marL="457200" lvl="0" indent="-457200">
              <a:buSzPct val="100000"/>
              <a:buAutoNum type="arabicParenR"/>
            </a:pPr>
            <a:r>
              <a:rPr lang="fr-FR" sz="1600">
                <a:latin typeface="Albany"/>
                <a:cs typeface="Tahoma"/>
              </a:rPr>
              <a:t>Recherche d'un lieu pour réaliser notre projet de construction de </a:t>
            </a:r>
          </a:p>
          <a:p>
            <a:pPr lvl="0"/>
            <a:r>
              <a:rPr lang="fr-FR" sz="1600">
                <a:latin typeface="Albany"/>
                <a:cs typeface="Tahoma"/>
              </a:rPr>
              <a:t>      4 terrains. </a:t>
            </a:r>
          </a:p>
          <a:p>
            <a:pPr lvl="0"/>
            <a:r>
              <a:rPr lang="fr-FR" sz="1600">
                <a:latin typeface="Albany"/>
                <a:cs typeface="Tahoma"/>
              </a:rPr>
              <a:t>2)  Mettre en œuvre le projet d'association au sein de notre propre                                                     structure. </a:t>
            </a:r>
            <a:endParaRPr lang="fr-FR" sz="1600" b="1" i="1">
              <a:latin typeface="Albany"/>
              <a:cs typeface="Tahoma"/>
            </a:endParaRPr>
          </a:p>
          <a:p>
            <a:pPr lvl="0"/>
            <a:r>
              <a:rPr lang="fr-FR" sz="1600">
                <a:latin typeface="Albany"/>
                <a:cs typeface="Tahoma"/>
              </a:rPr>
              <a:t>3)  Responsabiliser les Jeunes dans la vie de l'Association (Gestion de la                                               communication sur les réseaux Socio, organisation d'événement ex: Tournoi                                   Laurette Fugain...)</a:t>
            </a:r>
          </a:p>
          <a:p>
            <a:pPr lvl="0"/>
            <a:r>
              <a:rPr lang="fr-FR" sz="1600">
                <a:latin typeface="Albany"/>
                <a:cs typeface="Tahoma"/>
              </a:rPr>
              <a:t>4)  Participation aux Championnats par Equipe Régionaux </a:t>
            </a:r>
          </a:p>
          <a:p>
            <a:pPr lvl="0"/>
            <a:r>
              <a:rPr lang="fr-FR" sz="1600">
                <a:latin typeface="Albany"/>
                <a:cs typeface="Tahoma"/>
              </a:rPr>
              <a:t>5)  Développement de la Santé Sportive (prévention blessure) avec la mise en place de Séances de       préparation physique   (en plus des Footing)</a:t>
            </a:r>
          </a:p>
          <a:p>
            <a:pPr lvl="0"/>
            <a:endParaRPr lang="fr-FR" sz="1800">
              <a:latin typeface="Albany"/>
              <a:cs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E63FC5-13C7-4B08-A2ED-5F0418297F21}"/>
              </a:ext>
            </a:extLst>
          </p:cNvPr>
          <p:cNvSpPr txBox="1">
            <a:spLocks noGrp="1"/>
          </p:cNvSpPr>
          <p:nvPr>
            <p:ph type="title" idx="4294967295"/>
          </p:nvPr>
        </p:nvSpPr>
        <p:spPr/>
        <p:txBody>
          <a:bodyPr/>
          <a:lstStyle/>
          <a:p>
            <a:pPr lvl="0"/>
            <a:r>
              <a:rPr lang="en-US"/>
              <a:t>Projet Sportif</a:t>
            </a:r>
          </a:p>
        </p:txBody>
      </p:sp>
      <p:sp>
        <p:nvSpPr>
          <p:cNvPr id="3" name="Espace réservé du texte 2">
            <a:extLst>
              <a:ext uri="{FF2B5EF4-FFF2-40B4-BE49-F238E27FC236}">
                <a16:creationId xmlns:a16="http://schemas.microsoft.com/office/drawing/2014/main" id="{913416FE-B7E4-4524-A987-F751D9B8B8C9}"/>
              </a:ext>
            </a:extLst>
          </p:cNvPr>
          <p:cNvSpPr txBox="1">
            <a:spLocks noGrp="1"/>
          </p:cNvSpPr>
          <p:nvPr>
            <p:ph type="body" idx="4294967295"/>
          </p:nvPr>
        </p:nvSpPr>
        <p:spPr>
          <a:xfrm>
            <a:off x="587154" y="2372474"/>
            <a:ext cx="9071643" cy="4279318"/>
          </a:xfrm>
        </p:spPr>
        <p:txBody>
          <a:bodyPr/>
          <a:lstStyle/>
          <a:p>
            <a:pPr lvl="0" algn="l">
              <a:buClr>
                <a:srgbClr val="FFFF00"/>
              </a:buClr>
              <a:buSzPct val="45000"/>
              <a:buFont typeface="StarSymbol"/>
              <a:buChar char="●"/>
            </a:pPr>
            <a:r>
              <a:rPr lang="en-US" sz="1800">
                <a:latin typeface="Albany"/>
                <a:cs typeface="Tahoma"/>
              </a:rPr>
              <a:t>Accès de la pratique du Beach Tennis à tous (toutes catégories: enfants / adultes / Hommes / Femmes)</a:t>
            </a:r>
            <a:endParaRPr lang="fr-FR"/>
          </a:p>
          <a:p>
            <a:pPr lvl="0" algn="l">
              <a:buClr>
                <a:srgbClr val="FFFF00"/>
              </a:buClr>
              <a:buSzPct val="45000"/>
              <a:buFont typeface="StarSymbol"/>
              <a:buChar char="●"/>
            </a:pPr>
            <a:endParaRPr lang="en-US" sz="1800">
              <a:latin typeface="Albany"/>
              <a:cs typeface="Tahoma"/>
            </a:endParaRPr>
          </a:p>
          <a:p>
            <a:pPr lvl="0" algn="l">
              <a:buClr>
                <a:srgbClr val="FFFF00"/>
              </a:buClr>
              <a:buSzPct val="45000"/>
              <a:buFont typeface="StarSymbol"/>
              <a:buChar char="●"/>
            </a:pPr>
            <a:r>
              <a:rPr lang="en-US" sz="1800">
                <a:latin typeface="Albany"/>
                <a:cs typeface="Tahoma"/>
              </a:rPr>
              <a:t>Proposer une pratique Loisir, Compétitive et ou les 2</a:t>
            </a:r>
          </a:p>
          <a:p>
            <a:pPr lvl="0" algn="l">
              <a:buClr>
                <a:srgbClr val="FFFF00"/>
              </a:buClr>
              <a:buSzPct val="45000"/>
              <a:buFont typeface="StarSymbol"/>
              <a:buChar char="●"/>
            </a:pPr>
            <a:endParaRPr lang="en-US" sz="1800">
              <a:latin typeface="Albany"/>
              <a:cs typeface="Tahoma"/>
            </a:endParaRPr>
          </a:p>
          <a:p>
            <a:pPr lvl="0" algn="l">
              <a:buClr>
                <a:srgbClr val="FFFF00"/>
              </a:buClr>
              <a:buSzPct val="45000"/>
              <a:buFont typeface="StarSymbol"/>
              <a:buChar char="●"/>
            </a:pPr>
            <a:r>
              <a:rPr lang="en-US" sz="1800">
                <a:latin typeface="Albany"/>
                <a:cs typeface="Tahoma"/>
              </a:rPr>
              <a:t>Proposer un ensemble événementiel (Calendrier tournois, animations...)</a:t>
            </a:r>
          </a:p>
          <a:p>
            <a:pPr lvl="0" algn="l">
              <a:buClr>
                <a:srgbClr val="FFFF00"/>
              </a:buClr>
              <a:buSzPct val="45000"/>
              <a:buFont typeface="StarSymbol"/>
              <a:buChar char="●"/>
            </a:pPr>
            <a:endParaRPr lang="en-US" sz="1800">
              <a:latin typeface="Albany"/>
              <a:cs typeface="Tahoma"/>
            </a:endParaRPr>
          </a:p>
          <a:p>
            <a:pPr lvl="0" algn="l">
              <a:buClr>
                <a:srgbClr val="FFFF00"/>
              </a:buClr>
              <a:buSzPct val="45000"/>
              <a:buFont typeface="StarSymbol"/>
              <a:buChar char="●"/>
            </a:pPr>
            <a:r>
              <a:rPr lang="en-US" sz="1800">
                <a:latin typeface="Albany"/>
                <a:cs typeface="Tahoma"/>
              </a:rPr>
              <a:t>Développer l'enseignement du Beach Tennis</a:t>
            </a:r>
          </a:p>
        </p:txBody>
      </p:sp>
    </p:spTree>
  </p:cSld>
  <p:clrMapOvr>
    <a:masterClrMapping/>
  </p:clrMapOvr>
  <p:transition spd="med">
    <p:wipe dir="u"/>
  </p:transition>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43643-759D-4BFB-B5E8-FB1ADD45803F}"/>
              </a:ext>
            </a:extLst>
          </p:cNvPr>
          <p:cNvSpPr txBox="1">
            <a:spLocks noGrp="1"/>
          </p:cNvSpPr>
          <p:nvPr>
            <p:ph type="title" idx="4294967295"/>
          </p:nvPr>
        </p:nvSpPr>
        <p:spPr/>
        <p:txBody>
          <a:bodyPr/>
          <a:lstStyle/>
          <a:p>
            <a:pPr lvl="0"/>
            <a:r>
              <a:rPr lang="en-US"/>
              <a:t>Projet Pédagogique</a:t>
            </a:r>
          </a:p>
        </p:txBody>
      </p:sp>
      <p:sp>
        <p:nvSpPr>
          <p:cNvPr id="3" name="Espace réservé du texte 2">
            <a:extLst>
              <a:ext uri="{FF2B5EF4-FFF2-40B4-BE49-F238E27FC236}">
                <a16:creationId xmlns:a16="http://schemas.microsoft.com/office/drawing/2014/main" id="{4A5B957D-27C8-4E32-B6C4-4D2FCD694DE5}"/>
              </a:ext>
            </a:extLst>
          </p:cNvPr>
          <p:cNvSpPr txBox="1">
            <a:spLocks noGrp="1"/>
          </p:cNvSpPr>
          <p:nvPr>
            <p:ph type="body" idx="4294967295"/>
          </p:nvPr>
        </p:nvSpPr>
        <p:spPr>
          <a:xfrm>
            <a:off x="555973" y="1956889"/>
            <a:ext cx="9071643" cy="4965612"/>
          </a:xfrm>
        </p:spPr>
        <p:txBody>
          <a:bodyPr/>
          <a:lstStyle/>
          <a:p>
            <a:pPr marL="285750" lvl="0" indent="-285750">
              <a:buClr>
                <a:srgbClr val="FFFF00"/>
              </a:buClr>
              <a:buSzPct val="45000"/>
              <a:buFont typeface="Wingdings"/>
              <a:buChar char="q"/>
            </a:pPr>
            <a:r>
              <a:rPr lang="en-US" sz="1800" b="1" u="sng">
                <a:latin typeface="Albany"/>
                <a:cs typeface="Tahoma"/>
              </a:rPr>
              <a:t>Proposer des Séances et stages d'entrainement:</a:t>
            </a:r>
          </a:p>
          <a:p>
            <a:pPr marL="285750" lvl="0" indent="-285750">
              <a:buClr>
                <a:srgbClr val="FFFF00"/>
              </a:buClr>
              <a:buSzPct val="45000"/>
              <a:buFont typeface="Wingdings"/>
              <a:buChar char="q"/>
            </a:pPr>
            <a:endParaRPr lang="en-US" sz="1800">
              <a:latin typeface="Albany"/>
              <a:cs typeface="Tahoma"/>
            </a:endParaRPr>
          </a:p>
          <a:p>
            <a:pPr lvl="0">
              <a:buClr>
                <a:srgbClr val="FFFF00"/>
              </a:buClr>
              <a:buSzPct val="45000"/>
              <a:buFont typeface="StarSymbol"/>
              <a:buChar char="●"/>
            </a:pPr>
            <a:r>
              <a:rPr lang="en-US" sz="1800">
                <a:latin typeface="Albany"/>
                <a:cs typeface="Tahoma"/>
              </a:rPr>
              <a:t>Séances d'entrainement : enfants, adultes, (Hommes et Femmes),</a:t>
            </a:r>
            <a:endParaRPr lang="en-US">
              <a:latin typeface="Albany"/>
              <a:cs typeface="Tahoma"/>
            </a:endParaRP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Séances d'entrainement : Loisir, compétition,</a:t>
            </a:r>
          </a:p>
          <a:p>
            <a:pPr lvl="0">
              <a:buClr>
                <a:srgbClr val="FFFF00"/>
              </a:buClr>
              <a:buSzPct val="45000"/>
              <a:buFont typeface="StarSymbol"/>
              <a:buChar char="●"/>
            </a:pPr>
            <a:endParaRPr lang="en-US" sz="1800"/>
          </a:p>
          <a:p>
            <a:pPr lvl="0">
              <a:buClr>
                <a:srgbClr val="FFFF00"/>
              </a:buClr>
              <a:buSzPct val="45000"/>
              <a:buFont typeface="StarSymbol"/>
              <a:buChar char="●"/>
            </a:pPr>
            <a:r>
              <a:rPr lang="en-US" sz="1800">
                <a:latin typeface="Albany"/>
                <a:cs typeface="Tahoma"/>
              </a:rPr>
              <a:t>Stage d'initiation de la pratique du Beach Tennis,</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Stage de renforcement (compétition),</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Formations : Juge arbitre, Enseignement...</a:t>
            </a:r>
          </a:p>
          <a:p>
            <a:pPr lvl="0">
              <a:buClr>
                <a:srgbClr val="FFFF00"/>
              </a:buClr>
              <a:buSzPct val="45000"/>
              <a:buFont typeface="StarSymbol"/>
              <a:buChar char="●"/>
            </a:pPr>
            <a:endParaRPr lang="en-US" sz="1800"/>
          </a:p>
        </p:txBody>
      </p:sp>
    </p:spTree>
  </p:cSld>
  <p:clrMapOvr>
    <a:masterClrMapping/>
  </p:clrMapOvr>
  <p:transition spd="med">
    <p:wipe dir="u"/>
  </p:transition>
</p:sld>
</file>

<file path=ppt/slides/slide4.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6D4509-CA36-407E-889F-DC1FBEA58B00}"/>
              </a:ext>
            </a:extLst>
          </p:cNvPr>
          <p:cNvSpPr txBox="1">
            <a:spLocks noGrp="1"/>
          </p:cNvSpPr>
          <p:nvPr>
            <p:ph type="title"/>
          </p:nvPr>
        </p:nvSpPr>
        <p:spPr/>
        <p:txBody>
          <a:bodyPr/>
          <a:lstStyle/>
          <a:p>
            <a:pPr lvl="0"/>
            <a:r>
              <a:rPr lang="fr-FR">
                <a:latin typeface="Albany"/>
                <a:cs typeface="Tahoma"/>
              </a:rPr>
              <a:t>Calendrier des événements</a:t>
            </a:r>
            <a:endParaRPr lang="fr-FR"/>
          </a:p>
        </p:txBody>
      </p:sp>
      <p:sp>
        <p:nvSpPr>
          <p:cNvPr id="3" name="Espace réservé du contenu 2">
            <a:extLst>
              <a:ext uri="{FF2B5EF4-FFF2-40B4-BE49-F238E27FC236}">
                <a16:creationId xmlns:a16="http://schemas.microsoft.com/office/drawing/2014/main" id="{FA121AD3-5D8D-4DC4-B434-442B585AEBCD}"/>
              </a:ext>
            </a:extLst>
          </p:cNvPr>
          <p:cNvSpPr txBox="1">
            <a:spLocks noGrp="1"/>
          </p:cNvSpPr>
          <p:nvPr>
            <p:ph idx="1"/>
          </p:nvPr>
        </p:nvSpPr>
        <p:spPr/>
        <p:txBody>
          <a:bodyPr/>
          <a:lstStyle/>
          <a:p>
            <a:pPr marL="457200" lvl="0" indent="-457200">
              <a:buSzPct val="100000"/>
              <a:buFont typeface="Arial"/>
              <a:buChar char="•"/>
            </a:pPr>
            <a:r>
              <a:rPr lang="fr-FR" sz="1600">
                <a:latin typeface="Albany"/>
                <a:cs typeface="Tahoma"/>
              </a:rPr>
              <a:t>Mise en place de séances d'entrainement: Le midi, le soir et le WE (Toutes les semaines de l'année)</a:t>
            </a:r>
          </a:p>
          <a:p>
            <a:pPr marL="457200" lvl="0" indent="-457200">
              <a:buSzPct val="100000"/>
              <a:buFont typeface="Arial"/>
              <a:buChar char="•"/>
            </a:pPr>
            <a:r>
              <a:rPr lang="fr-FR" sz="1600">
                <a:latin typeface="Albany"/>
                <a:cs typeface="Tahoma"/>
              </a:rPr>
              <a:t>Participation au FFT Beach Tennis Tour (ensemble de tournois sur l'année)</a:t>
            </a:r>
          </a:p>
          <a:p>
            <a:pPr marL="457200" lvl="0" indent="-457200">
              <a:buSzPct val="100000"/>
              <a:buFont typeface="Arial"/>
              <a:buChar char="•"/>
            </a:pPr>
            <a:r>
              <a:rPr lang="fr-FR" sz="1600">
                <a:latin typeface="Albany"/>
                <a:cs typeface="Tahoma"/>
              </a:rPr>
              <a:t>Participation à l'OPEN Beach Tennis Tour (Le plus grand événement Beach Tennis de la FFT)</a:t>
            </a:r>
          </a:p>
          <a:p>
            <a:pPr marL="457200" lvl="0" indent="-457200">
              <a:buSzPct val="100000"/>
              <a:buFont typeface="Arial"/>
              <a:buChar char="•"/>
            </a:pPr>
            <a:r>
              <a:rPr lang="fr-FR" sz="1600">
                <a:latin typeface="Albany"/>
                <a:cs typeface="Tahoma"/>
              </a:rPr>
              <a:t>Participation aux Championnats Régionaux (Qualificatifs aux Championnats de France)</a:t>
            </a:r>
          </a:p>
          <a:p>
            <a:pPr marL="457200" lvl="0" indent="-457200">
              <a:buSzPct val="100000"/>
              <a:buFont typeface="Arial"/>
              <a:buChar char="•"/>
            </a:pPr>
            <a:r>
              <a:rPr lang="fr-FR" sz="1600">
                <a:latin typeface="Albany"/>
                <a:cs typeface="Tahoma"/>
              </a:rPr>
              <a:t>Pendant les Vacances, Stages Loisir et Compétition à Poitiers au Centre La Barrerie "BeachSquadAcadémie" (Guillaume LERUSTE n°1 Français)</a:t>
            </a:r>
            <a:endParaRPr lang="fr-FR" sz="1600"/>
          </a:p>
          <a:p>
            <a:pPr marL="457200" lvl="0" indent="-457200">
              <a:buSzPct val="100000"/>
              <a:buFont typeface="Arial"/>
              <a:buChar char="•"/>
            </a:pPr>
            <a:r>
              <a:rPr lang="fr-FR" sz="1600">
                <a:latin typeface="Albany"/>
                <a:cs typeface="Tahoma"/>
              </a:rPr>
              <a:t>En Mai, Animation caritative, Tournoi au bénéfice de l'Association Laurette Fugain</a:t>
            </a:r>
          </a:p>
          <a:p>
            <a:pPr marL="457200" lvl="0" indent="-457200">
              <a:buSzPct val="100000"/>
              <a:buFont typeface="Arial"/>
              <a:buChar char="•"/>
            </a:pPr>
            <a:r>
              <a:rPr lang="fr-FR" sz="1600">
                <a:latin typeface="Albany"/>
                <a:cs typeface="Tahoma"/>
              </a:rPr>
              <a:t>En Juin Fête de l'Association, animation Familiale, Tournoi et petit jeux sportifs</a:t>
            </a:r>
          </a:p>
          <a:p>
            <a:pPr marL="457200" lvl="0" indent="-457200">
              <a:buSzPct val="100000"/>
              <a:buFont typeface="Arial"/>
              <a:buChar char="•"/>
            </a:pPr>
            <a:r>
              <a:rPr lang="fr-FR" sz="1600">
                <a:latin typeface="Albany"/>
                <a:cs typeface="Tahoma"/>
              </a:rPr>
              <a:t>En Septembre, 1er Tournoi du Club "Funky Beach Tour" (3 Tournois dans l'année)</a:t>
            </a:r>
          </a:p>
          <a:p>
            <a:pPr marL="457200" lvl="0" indent="-457200">
              <a:buSzPct val="100000"/>
              <a:buFont typeface="Arial"/>
              <a:buChar char="•"/>
            </a:pPr>
            <a:r>
              <a:rPr lang="fr-FR" sz="1600">
                <a:latin typeface="Albany"/>
                <a:cs typeface="Tahoma"/>
              </a:rPr>
              <a:t>En décembre, l'Animation "Beach sous la Neige" (Perspective)</a:t>
            </a:r>
          </a:p>
          <a:p>
            <a:pPr marL="457200" lvl="0" indent="-457200">
              <a:buSzPct val="100000"/>
              <a:buFont typeface="Arial"/>
              <a:buChar char="•"/>
            </a:pPr>
            <a:endParaRPr lang="fr-FR" sz="1600">
              <a:latin typeface="Albany"/>
              <a:cs typeface="Tahoma"/>
            </a:endParaRPr>
          </a:p>
          <a:p>
            <a:pPr marL="457200" lvl="0" indent="-457200">
              <a:buSzPct val="100000"/>
              <a:buFont typeface="Arial"/>
              <a:buChar char="•"/>
            </a:pPr>
            <a:endParaRPr lang="fr-FR" sz="1600">
              <a:latin typeface="Albany"/>
              <a:cs typeface="Tahoma"/>
            </a:endParaRPr>
          </a:p>
          <a:p>
            <a:pPr marL="457200" lvl="0" indent="-457200">
              <a:buSzPct val="100000"/>
              <a:buFont typeface="Arial"/>
              <a:buChar char="•"/>
            </a:pPr>
            <a:endParaRPr lang="fr-FR" sz="1600">
              <a:latin typeface="Albany"/>
              <a:cs typeface="Tahoma"/>
            </a:endParaRPr>
          </a:p>
          <a:p>
            <a:pPr marL="457200" lvl="0" indent="-457200">
              <a:buSzPct val="100000"/>
              <a:buFont typeface="Arial"/>
              <a:buChar char="•"/>
            </a:pPr>
            <a:endParaRPr lang="fr-FR" sz="1600">
              <a:latin typeface="Albany"/>
              <a:cs typeface="Tahom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BAFA3F-8C33-46B0-AE9A-3A957992C8A8}"/>
              </a:ext>
            </a:extLst>
          </p:cNvPr>
          <p:cNvSpPr txBox="1">
            <a:spLocks noGrp="1"/>
          </p:cNvSpPr>
          <p:nvPr>
            <p:ph type="title" idx="4294967295"/>
          </p:nvPr>
        </p:nvSpPr>
        <p:spPr/>
        <p:txBody>
          <a:bodyPr/>
          <a:lstStyle/>
          <a:p>
            <a:pPr lvl="0"/>
            <a:r>
              <a:rPr lang="en-US"/>
              <a:t>Evaluation du Projet de l'Association</a:t>
            </a:r>
          </a:p>
        </p:txBody>
      </p:sp>
      <p:sp>
        <p:nvSpPr>
          <p:cNvPr id="3" name="Espace réservé du texte 2">
            <a:extLst>
              <a:ext uri="{FF2B5EF4-FFF2-40B4-BE49-F238E27FC236}">
                <a16:creationId xmlns:a16="http://schemas.microsoft.com/office/drawing/2014/main" id="{490EA957-E544-47FC-B4F9-177397E23A35}"/>
              </a:ext>
            </a:extLst>
          </p:cNvPr>
          <p:cNvSpPr txBox="1">
            <a:spLocks noGrp="1"/>
          </p:cNvSpPr>
          <p:nvPr>
            <p:ph type="body" idx="4294967295"/>
          </p:nvPr>
        </p:nvSpPr>
        <p:spPr/>
        <p:txBody>
          <a:bodyPr/>
          <a:lstStyle/>
          <a:p>
            <a:pPr lvl="0" algn="ctr"/>
            <a:r>
              <a:rPr lang="en-US" sz="2200" b="1" u="sng"/>
              <a:t>Réalisation 2020 / 2021:</a:t>
            </a:r>
          </a:p>
          <a:p>
            <a:pPr lvl="0"/>
            <a:r>
              <a:rPr lang="en-US" sz="1800" b="1" i="1" u="sng"/>
              <a:t>Pôle administratif:</a:t>
            </a:r>
          </a:p>
          <a:p>
            <a:pPr lvl="0">
              <a:buClr>
                <a:srgbClr val="FFFF00"/>
              </a:buClr>
              <a:buSzPct val="45000"/>
              <a:buFont typeface="StarSymbol"/>
              <a:buChar char="●"/>
            </a:pPr>
            <a:r>
              <a:rPr lang="en-US" sz="1800"/>
              <a:t>Création de l'association Sportive Paris Ouest Beach Tennis,</a:t>
            </a:r>
          </a:p>
          <a:p>
            <a:pPr lvl="0">
              <a:buClr>
                <a:srgbClr val="FFFF00"/>
              </a:buClr>
              <a:buSzPct val="45000"/>
              <a:buFont typeface="StarSymbol"/>
              <a:buChar char="●"/>
            </a:pPr>
            <a:r>
              <a:rPr lang="en-US" sz="1800"/>
              <a:t>Ouverture d'un compte banquaire,</a:t>
            </a:r>
          </a:p>
          <a:p>
            <a:pPr lvl="0">
              <a:buClr>
                <a:srgbClr val="FFFF00"/>
              </a:buClr>
              <a:buSzPct val="45000"/>
              <a:buFont typeface="StarSymbol"/>
              <a:buChar char="●"/>
            </a:pPr>
            <a:r>
              <a:rPr lang="en-US" sz="1800"/>
              <a:t>Affiliation à la FFT,</a:t>
            </a:r>
          </a:p>
          <a:p>
            <a:pPr lvl="0">
              <a:buClr>
                <a:srgbClr val="FFFF00"/>
              </a:buClr>
              <a:buSzPct val="45000"/>
              <a:buFont typeface="StarSymbol"/>
              <a:buChar char="●"/>
            </a:pPr>
            <a:r>
              <a:rPr lang="en-US" sz="1800"/>
              <a:t>Adhésions de 30, 40 membres ( en augmentation permanente),</a:t>
            </a:r>
          </a:p>
          <a:p>
            <a:pPr lvl="0">
              <a:buClr>
                <a:srgbClr val="FFFF00"/>
              </a:buClr>
              <a:buSzPct val="45000"/>
              <a:buFont typeface="StarSymbol"/>
              <a:buChar char="●"/>
            </a:pPr>
            <a:endParaRPr lang="en-US" sz="1800"/>
          </a:p>
          <a:p>
            <a:pPr lvl="0">
              <a:buClr>
                <a:srgbClr val="FFFF00"/>
              </a:buClr>
              <a:buSzPct val="45000"/>
              <a:buFont typeface="StarSymbol"/>
              <a:buChar char="●"/>
            </a:pPr>
            <a:endParaRPr lang="en-US" sz="1800"/>
          </a:p>
        </p:txBody>
      </p:sp>
    </p:spTree>
  </p:cSld>
  <p:clrMapOvr>
    <a:masterClrMapping/>
  </p:clrMapOvr>
  <p:transition spd="med">
    <p:wipe dir="u"/>
  </p:transition>
</p:sld>
</file>

<file path=ppt/slides/slide6.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4F614-B115-4D6E-950C-2E2F5E7660E9}"/>
              </a:ext>
            </a:extLst>
          </p:cNvPr>
          <p:cNvSpPr txBox="1">
            <a:spLocks noGrp="1"/>
          </p:cNvSpPr>
          <p:nvPr>
            <p:ph type="title" idx="4294967295"/>
          </p:nvPr>
        </p:nvSpPr>
        <p:spPr/>
        <p:txBody>
          <a:bodyPr/>
          <a:lstStyle/>
          <a:p>
            <a:pPr lvl="0"/>
            <a:r>
              <a:rPr lang="en-US"/>
              <a:t>Evaluation du Projet de l'Association</a:t>
            </a:r>
          </a:p>
        </p:txBody>
      </p:sp>
      <p:sp>
        <p:nvSpPr>
          <p:cNvPr id="3" name="Espace réservé du texte 2">
            <a:extLst>
              <a:ext uri="{FF2B5EF4-FFF2-40B4-BE49-F238E27FC236}">
                <a16:creationId xmlns:a16="http://schemas.microsoft.com/office/drawing/2014/main" id="{A1885443-E43B-43C7-8CE3-9B2BF79E9E8B}"/>
              </a:ext>
            </a:extLst>
          </p:cNvPr>
          <p:cNvSpPr txBox="1">
            <a:spLocks noGrp="1"/>
          </p:cNvSpPr>
          <p:nvPr>
            <p:ph type="body" idx="4294967295"/>
          </p:nvPr>
        </p:nvSpPr>
        <p:spPr/>
        <p:txBody>
          <a:bodyPr/>
          <a:lstStyle/>
          <a:p>
            <a:pPr lvl="0"/>
            <a:r>
              <a:rPr lang="en-US" sz="1800" b="1" i="1" u="sng">
                <a:latin typeface="Albany"/>
                <a:cs typeface="Tahoma"/>
              </a:rPr>
              <a:t>Pôle Structurel :</a:t>
            </a:r>
          </a:p>
          <a:p>
            <a:pPr lvl="0"/>
            <a:endParaRPr lang="en-US" sz="1800" b="1" i="1" u="sng">
              <a:latin typeface="Albany"/>
              <a:cs typeface="Tahoma"/>
            </a:endParaRPr>
          </a:p>
          <a:p>
            <a:pPr lvl="0">
              <a:buClr>
                <a:srgbClr val="FFFF00"/>
              </a:buClr>
              <a:buSzPct val="45000"/>
              <a:buFont typeface="StarSymbol"/>
              <a:buChar char="●"/>
            </a:pPr>
            <a:r>
              <a:rPr lang="en-US" sz="1800">
                <a:latin typeface="Albany"/>
                <a:cs typeface="Tahoma"/>
              </a:rPr>
              <a:t>Rendez-vous de présentation du projet auprès des municipalités, clubs de Tennis... (Guyancourt, Montigny le bretonneux, Jouy en Josas, La cours Roland, Le mesnil saint denis, La base de loisir de Saint Quentin en Yvelines...)</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Soutien de la ligue des Yvelines (FFT) avec Aurélie Soumareyba</a:t>
            </a:r>
          </a:p>
          <a:p>
            <a:pPr lvl="0"/>
            <a:endParaRPr lang="en-US" sz="1800">
              <a:latin typeface="Albany"/>
              <a:cs typeface="Tahoma"/>
            </a:endParaRPr>
          </a:p>
          <a:p>
            <a:pPr lvl="0">
              <a:buClr>
                <a:srgbClr val="FFFF00"/>
              </a:buClr>
              <a:buSzPct val="45000"/>
              <a:buFont typeface="StarSymbol"/>
              <a:buChar char="●"/>
            </a:pPr>
            <a:r>
              <a:rPr lang="en-US" sz="1800">
                <a:latin typeface="Albany"/>
                <a:cs typeface="Tahoma"/>
              </a:rPr>
              <a:t>Réalisation de devis sur l'ensemble des besoins matériels à la réalisation de l'air de jeu ( Sable, filet, périmetre....voir devis)</a:t>
            </a:r>
          </a:p>
          <a:p>
            <a:pPr lvl="0">
              <a:buClr>
                <a:srgbClr val="FFFF00"/>
              </a:buClr>
              <a:buSzPct val="45000"/>
              <a:buFont typeface="StarSymbol"/>
              <a:buChar char="●"/>
            </a:pPr>
            <a:endParaRPr lang="en-US" sz="1800">
              <a:latin typeface="Albany"/>
              <a:cs typeface="Tahoma"/>
            </a:endParaRPr>
          </a:p>
          <a:p>
            <a:pPr lvl="0"/>
            <a:endParaRPr lang="en-US" sz="1800"/>
          </a:p>
        </p:txBody>
      </p:sp>
    </p:spTree>
  </p:cSld>
  <p:clrMapOvr>
    <a:masterClrMapping/>
  </p:clrMapOvr>
  <p:transition spd="med">
    <p:wipe dir="u"/>
  </p:transition>
</p:sld>
</file>

<file path=ppt/slides/slide7.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CA1B5C-00FC-45CE-8F99-1A048B82ACBB}"/>
              </a:ext>
            </a:extLst>
          </p:cNvPr>
          <p:cNvSpPr txBox="1">
            <a:spLocks noGrp="1"/>
          </p:cNvSpPr>
          <p:nvPr>
            <p:ph type="title" idx="4294967295"/>
          </p:nvPr>
        </p:nvSpPr>
        <p:spPr/>
        <p:txBody>
          <a:bodyPr/>
          <a:lstStyle/>
          <a:p>
            <a:pPr lvl="0"/>
            <a:r>
              <a:rPr lang="en-US"/>
              <a:t>Evaluation du Projet de l'Association</a:t>
            </a:r>
          </a:p>
        </p:txBody>
      </p:sp>
      <p:sp>
        <p:nvSpPr>
          <p:cNvPr id="3" name="Espace réservé du texte 2">
            <a:extLst>
              <a:ext uri="{FF2B5EF4-FFF2-40B4-BE49-F238E27FC236}">
                <a16:creationId xmlns:a16="http://schemas.microsoft.com/office/drawing/2014/main" id="{A5983AB7-4974-4089-A350-83325D9CA910}"/>
              </a:ext>
            </a:extLst>
          </p:cNvPr>
          <p:cNvSpPr txBox="1">
            <a:spLocks noGrp="1"/>
          </p:cNvSpPr>
          <p:nvPr>
            <p:ph type="body" idx="4294967295"/>
          </p:nvPr>
        </p:nvSpPr>
        <p:spPr/>
        <p:txBody>
          <a:bodyPr/>
          <a:lstStyle/>
          <a:p>
            <a:pPr lvl="0"/>
            <a:r>
              <a:rPr lang="en-US" sz="2000" b="1" i="1" u="sng">
                <a:latin typeface="Albany"/>
                <a:cs typeface="Tahoma"/>
              </a:rPr>
              <a:t>Pôle Communication:</a:t>
            </a:r>
          </a:p>
          <a:p>
            <a:pPr lvl="0"/>
            <a:endParaRPr lang="en-US" sz="2000" b="1" i="1" u="sng">
              <a:latin typeface="Albany"/>
              <a:cs typeface="Tahoma"/>
            </a:endParaRPr>
          </a:p>
          <a:p>
            <a:pPr lvl="0">
              <a:buClr>
                <a:srgbClr val="FFFF00"/>
              </a:buClr>
              <a:buSzPct val="45000"/>
              <a:buFont typeface="StarSymbol"/>
              <a:buChar char="●"/>
            </a:pPr>
            <a:r>
              <a:rPr lang="en-US" sz="1800">
                <a:latin typeface="Albany"/>
                <a:cs typeface="Tahoma"/>
              </a:rPr>
              <a:t>Création du Logo de l'Association</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Création du Site Internet</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Création du Groupe WattSapp, FaceBook, instagram (Perspective)</a:t>
            </a:r>
          </a:p>
          <a:p>
            <a:pPr lvl="0">
              <a:buClr>
                <a:srgbClr val="FFFF00"/>
              </a:buClr>
              <a:buSzPct val="45000"/>
              <a:buFont typeface="StarSymbol"/>
              <a:buChar char="●"/>
            </a:pPr>
            <a:endParaRPr lang="en-US" sz="1800">
              <a:latin typeface="Albany"/>
              <a:cs typeface="Tahoma"/>
            </a:endParaRPr>
          </a:p>
          <a:p>
            <a:pPr lvl="0">
              <a:buClr>
                <a:srgbClr val="FFFF00"/>
              </a:buClr>
              <a:buSzPct val="45000"/>
              <a:buFont typeface="StarSymbol"/>
              <a:buChar char="●"/>
            </a:pPr>
            <a:r>
              <a:rPr lang="en-US" sz="1800">
                <a:latin typeface="Albany"/>
                <a:cs typeface="Tahoma"/>
              </a:rPr>
              <a:t>Partage et mise en avant des différentes animations, tournois réalisés par le POBT</a:t>
            </a:r>
            <a:endParaRPr lang="en-US" sz="1800"/>
          </a:p>
        </p:txBody>
      </p:sp>
    </p:spTree>
  </p:cSld>
  <p:clrMapOvr>
    <a:masterClrMapping/>
  </p:clrMapOvr>
  <p:transition spd="med">
    <p:wipe dir="u"/>
  </p:transition>
</p:sld>
</file>

<file path=ppt/slides/slide8.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2D79C73-2CE8-45AB-9D8A-E89674DE769B}"/>
              </a:ext>
            </a:extLst>
          </p:cNvPr>
          <p:cNvSpPr txBox="1"/>
          <p:nvPr/>
        </p:nvSpPr>
        <p:spPr>
          <a:xfrm>
            <a:off x="3668709" y="3551236"/>
            <a:ext cx="2743200"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0" cap="none" spc="0" baseline="0">
              <a:solidFill>
                <a:srgbClr val="000000"/>
              </a:solidFill>
              <a:uFillTx/>
              <a:latin typeface="Calibri"/>
              <a:cs typeface="Calibri"/>
            </a:endParaRPr>
          </a:p>
        </p:txBody>
      </p:sp>
      <p:sp>
        <p:nvSpPr>
          <p:cNvPr id="3" name="Titre 2">
            <a:extLst>
              <a:ext uri="{FF2B5EF4-FFF2-40B4-BE49-F238E27FC236}">
                <a16:creationId xmlns:a16="http://schemas.microsoft.com/office/drawing/2014/main" id="{2BB6F0B4-E1B2-47C7-990A-CCC1163F871C}"/>
              </a:ext>
            </a:extLst>
          </p:cNvPr>
          <p:cNvSpPr txBox="1">
            <a:spLocks noGrp="1"/>
          </p:cNvSpPr>
          <p:nvPr>
            <p:ph type="title"/>
          </p:nvPr>
        </p:nvSpPr>
        <p:spPr/>
        <p:txBody>
          <a:bodyPr/>
          <a:lstStyle/>
          <a:p>
            <a:pPr lvl="0"/>
            <a:r>
              <a:rPr lang="fr-FR">
                <a:latin typeface="Albany"/>
                <a:cs typeface="Tahoma"/>
              </a:rPr>
              <a:t>Evaluation du Projet de l'Association</a:t>
            </a:r>
            <a:endParaRPr lang="fr-FR"/>
          </a:p>
        </p:txBody>
      </p:sp>
      <p:sp>
        <p:nvSpPr>
          <p:cNvPr id="4" name="Espace réservé du contenu 3">
            <a:extLst>
              <a:ext uri="{FF2B5EF4-FFF2-40B4-BE49-F238E27FC236}">
                <a16:creationId xmlns:a16="http://schemas.microsoft.com/office/drawing/2014/main" id="{913006AB-66E7-4A8D-8BA7-3D41CA1450BF}"/>
              </a:ext>
            </a:extLst>
          </p:cNvPr>
          <p:cNvSpPr txBox="1">
            <a:spLocks noGrp="1"/>
          </p:cNvSpPr>
          <p:nvPr>
            <p:ph idx="1"/>
          </p:nvPr>
        </p:nvSpPr>
        <p:spPr/>
        <p:txBody>
          <a:bodyPr/>
          <a:lstStyle/>
          <a:p>
            <a:pPr lvl="0"/>
            <a:r>
              <a:rPr lang="fr-FR" sz="2000" b="1" i="1" u="sng">
                <a:latin typeface="Albany"/>
                <a:cs typeface="Tahoma"/>
              </a:rPr>
              <a:t>Pôle événementiel: </a:t>
            </a:r>
            <a:r>
              <a:rPr lang="fr-FR" sz="2000" b="1" i="1">
                <a:latin typeface="Albany"/>
                <a:cs typeface="Tahoma"/>
              </a:rPr>
              <a:t>(voir Calendrier)</a:t>
            </a:r>
          </a:p>
          <a:p>
            <a:pPr lvl="0"/>
            <a:endParaRPr lang="fr-FR" sz="2000" b="1" i="1">
              <a:latin typeface="Albany"/>
              <a:cs typeface="Tahoma"/>
            </a:endParaRPr>
          </a:p>
          <a:p>
            <a:pPr marL="342900" lvl="0" indent="-342900">
              <a:buSzPct val="100000"/>
              <a:buFont typeface="Arial"/>
              <a:buChar char="•"/>
            </a:pPr>
            <a:r>
              <a:rPr lang="fr-FR" sz="2000">
                <a:latin typeface="Albany"/>
                <a:cs typeface="Tahoma"/>
              </a:rPr>
              <a:t>Séance initiation ouverte au public</a:t>
            </a:r>
            <a:endParaRPr lang="fr-FR"/>
          </a:p>
          <a:p>
            <a:pPr marL="342900" lvl="0" indent="-342900">
              <a:buSzPct val="100000"/>
              <a:buFont typeface="Arial"/>
              <a:buChar char="•"/>
            </a:pPr>
            <a:r>
              <a:rPr lang="fr-FR" sz="2000">
                <a:latin typeface="Albany"/>
                <a:cs typeface="Tahoma"/>
              </a:rPr>
              <a:t>Animation en faveur d'Association caritative (Laurette Fugain)</a:t>
            </a:r>
            <a:endParaRPr lang="fr-FR"/>
          </a:p>
          <a:p>
            <a:pPr marL="342900" lvl="0" indent="-342900">
              <a:buSzPct val="100000"/>
              <a:buFont typeface="Arial"/>
              <a:buChar char="•"/>
            </a:pPr>
            <a:r>
              <a:rPr lang="fr-FR" sz="2000">
                <a:latin typeface="Albany"/>
                <a:cs typeface="Tahoma"/>
              </a:rPr>
              <a:t>Organisation de Stages d'initiation, de compétition (La Barrerie)</a:t>
            </a:r>
            <a:endParaRPr lang="fr-FR"/>
          </a:p>
          <a:p>
            <a:pPr marL="342900" lvl="0" indent="-342900">
              <a:buSzPct val="100000"/>
              <a:buFont typeface="Arial"/>
              <a:buChar char="•"/>
            </a:pPr>
            <a:r>
              <a:rPr lang="fr-FR" sz="2000">
                <a:latin typeface="Albany"/>
                <a:cs typeface="Tahoma"/>
              </a:rPr>
              <a:t>Séance d'entrainement ponctuelle (toutes catégories)</a:t>
            </a:r>
            <a:endParaRPr lang="fr-FR"/>
          </a:p>
          <a:p>
            <a:pPr marL="342900" lvl="0" indent="-342900">
              <a:buSzPct val="100000"/>
              <a:buFont typeface="Arial"/>
              <a:buChar char="•"/>
            </a:pPr>
            <a:r>
              <a:rPr lang="fr-FR" sz="2000">
                <a:latin typeface="Albany"/>
                <a:cs typeface="Tahoma"/>
              </a:rPr>
              <a:t>Organisation d'un Tournoi BT 100 (JAT1 de l'Association)</a:t>
            </a:r>
            <a:endParaRPr lang="fr-FR"/>
          </a:p>
          <a:p>
            <a:pPr marL="342900" lvl="0" indent="-342900">
              <a:buSzPct val="100000"/>
              <a:buFont typeface="Arial"/>
              <a:buChar char="•"/>
            </a:pPr>
            <a:r>
              <a:rPr lang="fr-FR" sz="2000">
                <a:latin typeface="Albany"/>
                <a:cs typeface="Tahoma"/>
              </a:rPr>
              <a:t>Participation à des Tournois Hommes/Femmes/Mixte</a:t>
            </a:r>
            <a:endParaRPr lang="fr-FR"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80192-9E6B-4F47-81B1-E94E983717BA}"/>
              </a:ext>
            </a:extLst>
          </p:cNvPr>
          <p:cNvSpPr txBox="1">
            <a:spLocks noGrp="1"/>
          </p:cNvSpPr>
          <p:nvPr>
            <p:ph type="title"/>
          </p:nvPr>
        </p:nvSpPr>
        <p:spPr/>
        <p:txBody>
          <a:bodyPr/>
          <a:lstStyle/>
          <a:p>
            <a:pPr lvl="0"/>
            <a:br>
              <a:rPr lang="fr-FR"/>
            </a:br>
            <a:r>
              <a:rPr lang="fr-FR">
                <a:latin typeface="Albany"/>
              </a:rPr>
              <a:t>Evaluation du Projet de l'Association</a:t>
            </a:r>
            <a:endParaRPr lang="fr-FR" b="0">
              <a:latin typeface="Albany"/>
            </a:endParaRPr>
          </a:p>
          <a:p>
            <a:pPr lvl="0"/>
            <a:endParaRPr lang="fr-FR"/>
          </a:p>
        </p:txBody>
      </p:sp>
      <p:sp>
        <p:nvSpPr>
          <p:cNvPr id="3" name="Espace réservé du contenu 2">
            <a:extLst>
              <a:ext uri="{FF2B5EF4-FFF2-40B4-BE49-F238E27FC236}">
                <a16:creationId xmlns:a16="http://schemas.microsoft.com/office/drawing/2014/main" id="{57CDBDD0-B558-4298-A50E-C272315AAC44}"/>
              </a:ext>
            </a:extLst>
          </p:cNvPr>
          <p:cNvSpPr txBox="1">
            <a:spLocks noGrp="1"/>
          </p:cNvSpPr>
          <p:nvPr>
            <p:ph idx="1"/>
          </p:nvPr>
        </p:nvSpPr>
        <p:spPr/>
        <p:txBody>
          <a:bodyPr/>
          <a:lstStyle/>
          <a:p>
            <a:pPr lvl="0"/>
            <a:r>
              <a:rPr lang="fr-FR" sz="2000" b="1" i="1" u="sng">
                <a:latin typeface="Albany"/>
                <a:cs typeface="Tahoma"/>
              </a:rPr>
              <a:t>Pôle Vie de l'Association:</a:t>
            </a:r>
          </a:p>
          <a:p>
            <a:pPr lvl="0"/>
            <a:endParaRPr lang="fr-FR" sz="2000" b="1" i="1" u="sng">
              <a:latin typeface="Albany"/>
              <a:cs typeface="Tahoma"/>
            </a:endParaRPr>
          </a:p>
          <a:p>
            <a:pPr marL="342900" lvl="0" indent="-342900">
              <a:buSzPct val="100000"/>
              <a:buFont typeface="Arial"/>
              <a:buChar char="•"/>
            </a:pPr>
            <a:r>
              <a:rPr lang="fr-FR" sz="2000">
                <a:latin typeface="Albany"/>
                <a:cs typeface="Tahoma"/>
              </a:rPr>
              <a:t>Pique nique et apéro lors des rassemblements</a:t>
            </a:r>
          </a:p>
          <a:p>
            <a:pPr marL="342900" lvl="0" indent="-342900">
              <a:buSzPct val="100000"/>
              <a:buFont typeface="Arial"/>
              <a:buChar char="•"/>
            </a:pPr>
            <a:r>
              <a:rPr lang="fr-FR" sz="2000">
                <a:latin typeface="Albany"/>
                <a:cs typeface="Tahoma"/>
              </a:rPr>
              <a:t>Session Mixte en Famille</a:t>
            </a:r>
          </a:p>
          <a:p>
            <a:pPr marL="342900" lvl="0" indent="-342900">
              <a:buSzPct val="100000"/>
              <a:buFont typeface="Arial"/>
              <a:buChar char="•"/>
            </a:pPr>
            <a:r>
              <a:rPr lang="fr-FR" sz="2000">
                <a:latin typeface="Albany"/>
                <a:cs typeface="Tahoma"/>
              </a:rPr>
              <a:t>Participation aux Tournois à plusieurs (déplacement en Province le WE)</a:t>
            </a:r>
          </a:p>
          <a:p>
            <a:pPr marL="342900" lvl="0" indent="-342900">
              <a:buSzPct val="100000"/>
              <a:buFont typeface="Arial"/>
              <a:buChar char="•"/>
            </a:pPr>
            <a:r>
              <a:rPr lang="fr-FR" sz="2000">
                <a:latin typeface="Albany"/>
                <a:cs typeface="Tahoma"/>
              </a:rPr>
              <a:t>3 Stages en Province (1 semaine à La Barrerie) </a:t>
            </a:r>
          </a:p>
          <a:p>
            <a:pPr marL="342900" lvl="0" indent="-342900">
              <a:buSzPct val="100000"/>
              <a:buFont typeface="Arial"/>
              <a:buChar char="•"/>
            </a:pPr>
            <a:r>
              <a:rPr lang="fr-FR" sz="2000">
                <a:latin typeface="Albany"/>
                <a:cs typeface="Tahoma"/>
              </a:rPr>
              <a:t>Mise en place de Footing collectif le Dimanche (développement de la Santé)</a:t>
            </a:r>
          </a:p>
          <a:p>
            <a:pPr marL="342900" lvl="0" indent="-342900">
              <a:buSzPct val="100000"/>
              <a:buFont typeface="Arial"/>
              <a:buChar char="•"/>
            </a:pPr>
            <a:r>
              <a:rPr lang="fr-FR" sz="2000">
                <a:latin typeface="Albany"/>
                <a:cs typeface="Tahoma"/>
              </a:rPr>
              <a:t>Participation et organisation des événements de l'Association à différents rôles et poste logistique</a:t>
            </a:r>
          </a:p>
          <a:p>
            <a:pPr marL="342900" lvl="0" indent="-342900">
              <a:buSzPct val="100000"/>
              <a:buFont typeface="Arial"/>
              <a:buChar char="•"/>
            </a:pPr>
            <a:endParaRPr lang="fr-FR" sz="2000">
              <a:latin typeface="Albany"/>
              <a:cs typeface="Tahoma"/>
            </a:endParaRPr>
          </a:p>
          <a:p>
            <a:pPr marL="342900" lvl="0" indent="-342900">
              <a:buSzPct val="100000"/>
              <a:buFont typeface="Arial"/>
              <a:buChar char="•"/>
            </a:pPr>
            <a:endParaRPr lang="fr-FR" sz="2000">
              <a:latin typeface="Albany"/>
              <a:cs typeface="Tahoma"/>
            </a:endParaRPr>
          </a:p>
        </p:txBody>
      </p:sp>
    </p:spTree>
  </p:cSld>
  <p:clrMapOvr>
    <a:masterClrMapping/>
  </p:clrMapOvr>
</p:sld>
</file>

<file path=ppt/theme/theme1.xml><?xml version="1.0" encoding="utf-8"?>
<a:theme xmlns:a="http://schemas.openxmlformats.org/drawingml/2006/main" name="lyt bluelinesgra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file:///C:/Program%20Files%20(x86)/OpenOffice%204/share/template/en-US/layout/lyt-bluelinesgrad.otp</Template>
  <TotalTime>113</TotalTime>
  <Words>897</Words>
  <Application>Microsoft Office PowerPoint</Application>
  <PresentationFormat>Widescreen</PresentationFormat>
  <Paragraphs>128</Paragraphs>
  <Slides>11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Albany</vt:lpstr>
      <vt:lpstr>Arial</vt:lpstr>
      <vt:lpstr>Calibri</vt:lpstr>
      <vt:lpstr>StarSymbol</vt:lpstr>
      <vt:lpstr>Thorndale</vt:lpstr>
      <vt:lpstr>Wingdings</vt:lpstr>
      <vt:lpstr>lyt bluelinesgrad</vt:lpstr>
      <vt:lpstr>Projet d'Association</vt:lpstr>
      <vt:lpstr>Projet Sportif</vt:lpstr>
      <vt:lpstr>Projet Pédagogique</vt:lpstr>
      <vt:lpstr>Calendrier des événements</vt:lpstr>
      <vt:lpstr>Evaluation du Projet de l'Association</vt:lpstr>
      <vt:lpstr>Evaluation du Projet de l'Association</vt:lpstr>
      <vt:lpstr>Evaluation du Projet de l'Association</vt:lpstr>
      <vt:lpstr>Evaluation du Projet de l'Association</vt:lpstr>
      <vt:lpstr> Evaluation du Projet de l'Association </vt:lpstr>
      <vt:lpstr> Evaluation du Projet de l'Association </vt:lpstr>
      <vt:lpstr>Perspectives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Lines and Gradients</dc:title>
  <dc:creator>yoann de Goyon</dc:creator>
  <dc:description>Presentation Layout Template</dc:description>
  <cp:lastModifiedBy>Fabrice Dubois</cp:lastModifiedBy>
  <cp:revision>12</cp:revision>
  <dcterms:created xsi:type="dcterms:W3CDTF">2021-06-23T16:08:13Z</dcterms:created>
  <dcterms:modified xsi:type="dcterms:W3CDTF">2021-10-02T16:51:25Z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